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</p:sldIdLst>
  <p:sldSz cx="7556500" cy="10693400"/>
  <p:notesSz cx="7556500" cy="10693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2958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EF3B5B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EF3B5B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EF3B5B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EF3B5B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21150" y="858264"/>
            <a:ext cx="2408554" cy="33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EF3B5B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26.png"/><Relationship Id="rId3" Type="http://schemas.openxmlformats.org/officeDocument/2006/relationships/image" Target="../media/image50.png"/><Relationship Id="rId21" Type="http://schemas.openxmlformats.org/officeDocument/2006/relationships/image" Target="../media/image67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5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0309" cy="10692130"/>
          </a:xfrm>
          <a:custGeom>
            <a:avLst/>
            <a:gdLst/>
            <a:ahLst/>
            <a:cxnLst/>
            <a:rect l="l" t="t" r="r" b="b"/>
            <a:pathLst>
              <a:path w="7560309" h="10692130">
                <a:moveTo>
                  <a:pt x="7559992" y="0"/>
                </a:moveTo>
                <a:lnTo>
                  <a:pt x="0" y="0"/>
                </a:lnTo>
                <a:lnTo>
                  <a:pt x="0" y="10692003"/>
                </a:lnTo>
                <a:lnTo>
                  <a:pt x="7559992" y="10692003"/>
                </a:lnTo>
                <a:lnTo>
                  <a:pt x="7559992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183984" y="187960"/>
            <a:ext cx="7181850" cy="10316210"/>
            <a:chOff x="185737" y="188176"/>
            <a:chExt cx="7181850" cy="10316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37" y="192087"/>
              <a:ext cx="7181850" cy="7175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6380" y="188176"/>
              <a:ext cx="7167245" cy="10316210"/>
            </a:xfrm>
            <a:custGeom>
              <a:avLst/>
              <a:gdLst/>
              <a:ahLst/>
              <a:cxnLst/>
              <a:rect l="l" t="t" r="r" b="b"/>
              <a:pathLst>
                <a:path w="7167245" h="10316210">
                  <a:moveTo>
                    <a:pt x="7167232" y="10315651"/>
                  </a:moveTo>
                  <a:lnTo>
                    <a:pt x="0" y="10315651"/>
                  </a:lnTo>
                  <a:lnTo>
                    <a:pt x="0" y="0"/>
                  </a:lnTo>
                  <a:lnTo>
                    <a:pt x="7167232" y="0"/>
                  </a:lnTo>
                  <a:lnTo>
                    <a:pt x="7167232" y="10315651"/>
                  </a:lnTo>
                  <a:close/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26276" y="9223380"/>
            <a:ext cx="45859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05" dirty="0">
                <a:solidFill>
                  <a:srgbClr val="EAB541"/>
                </a:solidFill>
                <a:latin typeface="Arial"/>
                <a:cs typeface="Arial"/>
              </a:rPr>
              <a:t>STYLISH</a:t>
            </a:r>
            <a:r>
              <a:rPr sz="1700" spc="15" dirty="0">
                <a:solidFill>
                  <a:srgbClr val="EAB541"/>
                </a:solidFill>
                <a:latin typeface="Arial"/>
                <a:cs typeface="Arial"/>
              </a:rPr>
              <a:t>  </a:t>
            </a:r>
            <a:r>
              <a:rPr sz="1700" dirty="0">
                <a:solidFill>
                  <a:srgbClr val="EAB541"/>
                </a:solidFill>
                <a:latin typeface="Arial"/>
                <a:cs typeface="Arial"/>
              </a:rPr>
              <a:t>•</a:t>
            </a:r>
            <a:r>
              <a:rPr sz="1700" spc="15" dirty="0">
                <a:solidFill>
                  <a:srgbClr val="EAB541"/>
                </a:solidFill>
                <a:latin typeface="Arial"/>
                <a:cs typeface="Arial"/>
              </a:rPr>
              <a:t>  </a:t>
            </a:r>
            <a:r>
              <a:rPr sz="1700" spc="110" dirty="0">
                <a:solidFill>
                  <a:srgbClr val="EAB541"/>
                </a:solidFill>
                <a:latin typeface="Arial"/>
                <a:cs typeface="Arial"/>
              </a:rPr>
              <a:t>EFFICIENT</a:t>
            </a:r>
            <a:r>
              <a:rPr sz="1700" spc="25" dirty="0">
                <a:solidFill>
                  <a:srgbClr val="EAB541"/>
                </a:solidFill>
                <a:latin typeface="Arial"/>
                <a:cs typeface="Arial"/>
              </a:rPr>
              <a:t>  </a:t>
            </a:r>
            <a:r>
              <a:rPr sz="1700" dirty="0">
                <a:solidFill>
                  <a:srgbClr val="EAB541"/>
                </a:solidFill>
                <a:latin typeface="Arial"/>
                <a:cs typeface="Arial"/>
              </a:rPr>
              <a:t>•</a:t>
            </a:r>
            <a:r>
              <a:rPr sz="1700" spc="15" dirty="0">
                <a:solidFill>
                  <a:srgbClr val="EAB541"/>
                </a:solidFill>
                <a:latin typeface="Arial"/>
                <a:cs typeface="Arial"/>
              </a:rPr>
              <a:t>  </a:t>
            </a:r>
            <a:r>
              <a:rPr sz="1700" spc="120" dirty="0">
                <a:solidFill>
                  <a:srgbClr val="EAB541"/>
                </a:solidFill>
                <a:latin typeface="Arial"/>
                <a:cs typeface="Arial"/>
              </a:rPr>
              <a:t>AFFORDABLE 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3613" y="471220"/>
            <a:ext cx="6551295" cy="8464550"/>
            <a:chOff x="597327" y="578370"/>
            <a:chExt cx="6551295" cy="84645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9237" y="7123112"/>
              <a:ext cx="1819275" cy="19192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4105" y="7123112"/>
              <a:ext cx="1819275" cy="19192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8973" y="7123112"/>
              <a:ext cx="1819262" cy="19192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327" y="1077160"/>
              <a:ext cx="103619" cy="1238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704" y="1077158"/>
              <a:ext cx="123952" cy="1238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879" y="1076636"/>
              <a:ext cx="116700" cy="12209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9901" y="1079591"/>
              <a:ext cx="83743" cy="1191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81994" y="1076630"/>
              <a:ext cx="114642" cy="1221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88969" y="1077378"/>
              <a:ext cx="95783" cy="12358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85585" y="1081814"/>
              <a:ext cx="97637" cy="11913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16000" y="677074"/>
              <a:ext cx="1217295" cy="318770"/>
            </a:xfrm>
            <a:custGeom>
              <a:avLst/>
              <a:gdLst/>
              <a:ahLst/>
              <a:cxnLst/>
              <a:rect l="l" t="t" r="r" b="b"/>
              <a:pathLst>
                <a:path w="1217295" h="318769">
                  <a:moveTo>
                    <a:pt x="82931" y="44564"/>
                  </a:moveTo>
                  <a:lnTo>
                    <a:pt x="79667" y="28422"/>
                  </a:lnTo>
                  <a:lnTo>
                    <a:pt x="70777" y="15240"/>
                  </a:lnTo>
                  <a:lnTo>
                    <a:pt x="57607" y="6362"/>
                  </a:lnTo>
                  <a:lnTo>
                    <a:pt x="41465" y="3098"/>
                  </a:lnTo>
                  <a:lnTo>
                    <a:pt x="25323" y="6362"/>
                  </a:lnTo>
                  <a:lnTo>
                    <a:pt x="12141" y="15240"/>
                  </a:lnTo>
                  <a:lnTo>
                    <a:pt x="3251" y="28422"/>
                  </a:lnTo>
                  <a:lnTo>
                    <a:pt x="0" y="44564"/>
                  </a:lnTo>
                  <a:lnTo>
                    <a:pt x="0" y="315442"/>
                  </a:lnTo>
                  <a:lnTo>
                    <a:pt x="82931" y="315442"/>
                  </a:lnTo>
                  <a:lnTo>
                    <a:pt x="82931" y="44564"/>
                  </a:lnTo>
                  <a:close/>
                </a:path>
                <a:path w="1217295" h="318769">
                  <a:moveTo>
                    <a:pt x="383311" y="2705"/>
                  </a:moveTo>
                  <a:lnTo>
                    <a:pt x="300189" y="2705"/>
                  </a:lnTo>
                  <a:lnTo>
                    <a:pt x="300189" y="155003"/>
                  </a:lnTo>
                  <a:lnTo>
                    <a:pt x="140131" y="0"/>
                  </a:lnTo>
                  <a:lnTo>
                    <a:pt x="113398" y="0"/>
                  </a:lnTo>
                  <a:lnTo>
                    <a:pt x="113398" y="315633"/>
                  </a:lnTo>
                  <a:lnTo>
                    <a:pt x="196329" y="315633"/>
                  </a:lnTo>
                  <a:lnTo>
                    <a:pt x="196329" y="162953"/>
                  </a:lnTo>
                  <a:lnTo>
                    <a:pt x="356958" y="318541"/>
                  </a:lnTo>
                  <a:lnTo>
                    <a:pt x="383311" y="318541"/>
                  </a:lnTo>
                  <a:lnTo>
                    <a:pt x="383311" y="2705"/>
                  </a:lnTo>
                  <a:close/>
                </a:path>
                <a:path w="1217295" h="318769">
                  <a:moveTo>
                    <a:pt x="627722" y="3136"/>
                  </a:moveTo>
                  <a:lnTo>
                    <a:pt x="394817" y="3136"/>
                  </a:lnTo>
                  <a:lnTo>
                    <a:pt x="394817" y="80606"/>
                  </a:lnTo>
                  <a:lnTo>
                    <a:pt x="469811" y="80606"/>
                  </a:lnTo>
                  <a:lnTo>
                    <a:pt x="469811" y="315556"/>
                  </a:lnTo>
                  <a:lnTo>
                    <a:pt x="552932" y="315556"/>
                  </a:lnTo>
                  <a:lnTo>
                    <a:pt x="552932" y="80606"/>
                  </a:lnTo>
                  <a:lnTo>
                    <a:pt x="627722" y="80606"/>
                  </a:lnTo>
                  <a:lnTo>
                    <a:pt x="627722" y="3136"/>
                  </a:lnTo>
                  <a:close/>
                </a:path>
                <a:path w="1217295" h="318769">
                  <a:moveTo>
                    <a:pt x="841705" y="2743"/>
                  </a:moveTo>
                  <a:lnTo>
                    <a:pt x="639229" y="2743"/>
                  </a:lnTo>
                  <a:lnTo>
                    <a:pt x="639229" y="80213"/>
                  </a:lnTo>
                  <a:lnTo>
                    <a:pt x="639229" y="123393"/>
                  </a:lnTo>
                  <a:lnTo>
                    <a:pt x="639229" y="193243"/>
                  </a:lnTo>
                  <a:lnTo>
                    <a:pt x="639229" y="237693"/>
                  </a:lnTo>
                  <a:lnTo>
                    <a:pt x="639229" y="315163"/>
                  </a:lnTo>
                  <a:lnTo>
                    <a:pt x="841705" y="315163"/>
                  </a:lnTo>
                  <a:lnTo>
                    <a:pt x="841705" y="237693"/>
                  </a:lnTo>
                  <a:lnTo>
                    <a:pt x="721182" y="237693"/>
                  </a:lnTo>
                  <a:lnTo>
                    <a:pt x="721182" y="193243"/>
                  </a:lnTo>
                  <a:lnTo>
                    <a:pt x="820394" y="193243"/>
                  </a:lnTo>
                  <a:lnTo>
                    <a:pt x="820394" y="123393"/>
                  </a:lnTo>
                  <a:lnTo>
                    <a:pt x="721182" y="123393"/>
                  </a:lnTo>
                  <a:lnTo>
                    <a:pt x="721182" y="80213"/>
                  </a:lnTo>
                  <a:lnTo>
                    <a:pt x="841705" y="80213"/>
                  </a:lnTo>
                  <a:lnTo>
                    <a:pt x="841705" y="2743"/>
                  </a:lnTo>
                  <a:close/>
                </a:path>
                <a:path w="1217295" h="318769">
                  <a:moveTo>
                    <a:pt x="1127963" y="315442"/>
                  </a:moveTo>
                  <a:lnTo>
                    <a:pt x="1044257" y="190080"/>
                  </a:lnTo>
                  <a:lnTo>
                    <a:pt x="1060208" y="179806"/>
                  </a:lnTo>
                  <a:lnTo>
                    <a:pt x="1065618" y="176314"/>
                  </a:lnTo>
                  <a:lnTo>
                    <a:pt x="1082776" y="156730"/>
                  </a:lnTo>
                  <a:lnTo>
                    <a:pt x="1090409" y="140474"/>
                  </a:lnTo>
                  <a:lnTo>
                    <a:pt x="1094181" y="132448"/>
                  </a:lnTo>
                  <a:lnTo>
                    <a:pt x="1098321" y="104635"/>
                  </a:lnTo>
                  <a:lnTo>
                    <a:pt x="1092454" y="77698"/>
                  </a:lnTo>
                  <a:lnTo>
                    <a:pt x="1089723" y="65151"/>
                  </a:lnTo>
                  <a:lnTo>
                    <a:pt x="1065771" y="32867"/>
                  </a:lnTo>
                  <a:lnTo>
                    <a:pt x="1029157" y="11087"/>
                  </a:lnTo>
                  <a:lnTo>
                    <a:pt x="1014615" y="8597"/>
                  </a:lnTo>
                  <a:lnTo>
                    <a:pt x="1014615" y="109093"/>
                  </a:lnTo>
                  <a:lnTo>
                    <a:pt x="1011821" y="122110"/>
                  </a:lnTo>
                  <a:lnTo>
                    <a:pt x="1004366" y="132041"/>
                  </a:lnTo>
                  <a:lnTo>
                    <a:pt x="993597" y="138341"/>
                  </a:lnTo>
                  <a:lnTo>
                    <a:pt x="980897" y="140474"/>
                  </a:lnTo>
                  <a:lnTo>
                    <a:pt x="946988" y="140284"/>
                  </a:lnTo>
                  <a:lnTo>
                    <a:pt x="946988" y="77698"/>
                  </a:lnTo>
                  <a:lnTo>
                    <a:pt x="980897" y="77698"/>
                  </a:lnTo>
                  <a:lnTo>
                    <a:pt x="993521" y="79883"/>
                  </a:lnTo>
                  <a:lnTo>
                    <a:pt x="1004290" y="86131"/>
                  </a:lnTo>
                  <a:lnTo>
                    <a:pt x="1011796" y="96012"/>
                  </a:lnTo>
                  <a:lnTo>
                    <a:pt x="1014615" y="109093"/>
                  </a:lnTo>
                  <a:lnTo>
                    <a:pt x="1014615" y="8597"/>
                  </a:lnTo>
                  <a:lnTo>
                    <a:pt x="982637" y="3098"/>
                  </a:lnTo>
                  <a:lnTo>
                    <a:pt x="864057" y="3098"/>
                  </a:lnTo>
                  <a:lnTo>
                    <a:pt x="864450" y="315442"/>
                  </a:lnTo>
                  <a:lnTo>
                    <a:pt x="947369" y="315442"/>
                  </a:lnTo>
                  <a:lnTo>
                    <a:pt x="947369" y="179806"/>
                  </a:lnTo>
                  <a:lnTo>
                    <a:pt x="1030884" y="315442"/>
                  </a:lnTo>
                  <a:lnTo>
                    <a:pt x="1127963" y="315442"/>
                  </a:lnTo>
                  <a:close/>
                </a:path>
                <a:path w="1217295" h="318769">
                  <a:moveTo>
                    <a:pt x="1216977" y="3098"/>
                  </a:moveTo>
                  <a:lnTo>
                    <a:pt x="1134046" y="3098"/>
                  </a:lnTo>
                  <a:lnTo>
                    <a:pt x="1134046" y="315442"/>
                  </a:lnTo>
                  <a:lnTo>
                    <a:pt x="1216977" y="315442"/>
                  </a:lnTo>
                  <a:lnTo>
                    <a:pt x="1216977" y="30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6004" y="578370"/>
              <a:ext cx="82931" cy="8293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11327" y="671842"/>
              <a:ext cx="1889125" cy="675005"/>
            </a:xfrm>
            <a:custGeom>
              <a:avLst/>
              <a:gdLst/>
              <a:ahLst/>
              <a:cxnLst/>
              <a:rect l="l" t="t" r="r" b="b"/>
              <a:pathLst>
                <a:path w="1889125" h="675005">
                  <a:moveTo>
                    <a:pt x="347192" y="670509"/>
                  </a:moveTo>
                  <a:lnTo>
                    <a:pt x="0" y="670509"/>
                  </a:lnTo>
                  <a:lnTo>
                    <a:pt x="0" y="674903"/>
                  </a:lnTo>
                  <a:lnTo>
                    <a:pt x="347192" y="674903"/>
                  </a:lnTo>
                  <a:lnTo>
                    <a:pt x="347192" y="670509"/>
                  </a:lnTo>
                  <a:close/>
                </a:path>
                <a:path w="1889125" h="675005">
                  <a:moveTo>
                    <a:pt x="1581518" y="164896"/>
                  </a:moveTo>
                  <a:lnTo>
                    <a:pt x="1575549" y="120116"/>
                  </a:lnTo>
                  <a:lnTo>
                    <a:pt x="1558632" y="80467"/>
                  </a:lnTo>
                  <a:lnTo>
                    <a:pt x="1557350" y="78867"/>
                  </a:lnTo>
                  <a:lnTo>
                    <a:pt x="1532178" y="47282"/>
                  </a:lnTo>
                  <a:lnTo>
                    <a:pt x="1497634" y="21907"/>
                  </a:lnTo>
                  <a:lnTo>
                    <a:pt x="1497622" y="164312"/>
                  </a:lnTo>
                  <a:lnTo>
                    <a:pt x="1490903" y="197878"/>
                  </a:lnTo>
                  <a:lnTo>
                    <a:pt x="1472425" y="224866"/>
                  </a:lnTo>
                  <a:lnTo>
                    <a:pt x="1444650" y="242836"/>
                  </a:lnTo>
                  <a:lnTo>
                    <a:pt x="1410042" y="249377"/>
                  </a:lnTo>
                  <a:lnTo>
                    <a:pt x="1375422" y="242836"/>
                  </a:lnTo>
                  <a:lnTo>
                    <a:pt x="1347647" y="224866"/>
                  </a:lnTo>
                  <a:lnTo>
                    <a:pt x="1329169" y="197878"/>
                  </a:lnTo>
                  <a:lnTo>
                    <a:pt x="1322463" y="164312"/>
                  </a:lnTo>
                  <a:lnTo>
                    <a:pt x="1329169" y="130606"/>
                  </a:lnTo>
                  <a:lnTo>
                    <a:pt x="1347647" y="103492"/>
                  </a:lnTo>
                  <a:lnTo>
                    <a:pt x="1375422" y="85432"/>
                  </a:lnTo>
                  <a:lnTo>
                    <a:pt x="1410042" y="78867"/>
                  </a:lnTo>
                  <a:lnTo>
                    <a:pt x="1444650" y="85432"/>
                  </a:lnTo>
                  <a:lnTo>
                    <a:pt x="1472425" y="103492"/>
                  </a:lnTo>
                  <a:lnTo>
                    <a:pt x="1490903" y="130606"/>
                  </a:lnTo>
                  <a:lnTo>
                    <a:pt x="1497622" y="164312"/>
                  </a:lnTo>
                  <a:lnTo>
                    <a:pt x="1497622" y="21907"/>
                  </a:lnTo>
                  <a:lnTo>
                    <a:pt x="1456448" y="5702"/>
                  </a:lnTo>
                  <a:lnTo>
                    <a:pt x="1410042" y="0"/>
                  </a:lnTo>
                  <a:lnTo>
                    <a:pt x="1363624" y="5702"/>
                  </a:lnTo>
                  <a:lnTo>
                    <a:pt x="1322438" y="21907"/>
                  </a:lnTo>
                  <a:lnTo>
                    <a:pt x="1287894" y="47282"/>
                  </a:lnTo>
                  <a:lnTo>
                    <a:pt x="1261452" y="80467"/>
                  </a:lnTo>
                  <a:lnTo>
                    <a:pt x="1244523" y="120116"/>
                  </a:lnTo>
                  <a:lnTo>
                    <a:pt x="1238567" y="164896"/>
                  </a:lnTo>
                  <a:lnTo>
                    <a:pt x="1244511" y="209308"/>
                  </a:lnTo>
                  <a:lnTo>
                    <a:pt x="1261402" y="248678"/>
                  </a:lnTo>
                  <a:lnTo>
                    <a:pt x="1287805" y="281635"/>
                  </a:lnTo>
                  <a:lnTo>
                    <a:pt x="1322285" y="306844"/>
                  </a:lnTo>
                  <a:lnTo>
                    <a:pt x="1363446" y="322948"/>
                  </a:lnTo>
                  <a:lnTo>
                    <a:pt x="1409839" y="328625"/>
                  </a:lnTo>
                  <a:lnTo>
                    <a:pt x="1456321" y="322948"/>
                  </a:lnTo>
                  <a:lnTo>
                    <a:pt x="1497571" y="306844"/>
                  </a:lnTo>
                  <a:lnTo>
                    <a:pt x="1532153" y="281635"/>
                  </a:lnTo>
                  <a:lnTo>
                    <a:pt x="1558061" y="249377"/>
                  </a:lnTo>
                  <a:lnTo>
                    <a:pt x="1575549" y="209308"/>
                  </a:lnTo>
                  <a:lnTo>
                    <a:pt x="1581518" y="164896"/>
                  </a:lnTo>
                  <a:close/>
                </a:path>
                <a:path w="1889125" h="675005">
                  <a:moveTo>
                    <a:pt x="1862366" y="320675"/>
                  </a:moveTo>
                  <a:lnTo>
                    <a:pt x="1778660" y="195313"/>
                  </a:lnTo>
                  <a:lnTo>
                    <a:pt x="1794611" y="185039"/>
                  </a:lnTo>
                  <a:lnTo>
                    <a:pt x="1800034" y="181546"/>
                  </a:lnTo>
                  <a:lnTo>
                    <a:pt x="1817179" y="161963"/>
                  </a:lnTo>
                  <a:lnTo>
                    <a:pt x="1824812" y="145707"/>
                  </a:lnTo>
                  <a:lnTo>
                    <a:pt x="1828584" y="137680"/>
                  </a:lnTo>
                  <a:lnTo>
                    <a:pt x="1832724" y="109867"/>
                  </a:lnTo>
                  <a:lnTo>
                    <a:pt x="1824139" y="70383"/>
                  </a:lnTo>
                  <a:lnTo>
                    <a:pt x="1800174" y="38100"/>
                  </a:lnTo>
                  <a:lnTo>
                    <a:pt x="1763572" y="16319"/>
                  </a:lnTo>
                  <a:lnTo>
                    <a:pt x="1749018" y="13830"/>
                  </a:lnTo>
                  <a:lnTo>
                    <a:pt x="1749018" y="114325"/>
                  </a:lnTo>
                  <a:lnTo>
                    <a:pt x="1746237" y="127342"/>
                  </a:lnTo>
                  <a:lnTo>
                    <a:pt x="1738769" y="137274"/>
                  </a:lnTo>
                  <a:lnTo>
                    <a:pt x="1728012" y="143573"/>
                  </a:lnTo>
                  <a:lnTo>
                    <a:pt x="1715300" y="145707"/>
                  </a:lnTo>
                  <a:lnTo>
                    <a:pt x="1681391" y="145516"/>
                  </a:lnTo>
                  <a:lnTo>
                    <a:pt x="1681391" y="82931"/>
                  </a:lnTo>
                  <a:lnTo>
                    <a:pt x="1715300" y="82931"/>
                  </a:lnTo>
                  <a:lnTo>
                    <a:pt x="1727923" y="85115"/>
                  </a:lnTo>
                  <a:lnTo>
                    <a:pt x="1738706" y="91363"/>
                  </a:lnTo>
                  <a:lnTo>
                    <a:pt x="1746211" y="101244"/>
                  </a:lnTo>
                  <a:lnTo>
                    <a:pt x="1749018" y="114325"/>
                  </a:lnTo>
                  <a:lnTo>
                    <a:pt x="1749018" y="13830"/>
                  </a:lnTo>
                  <a:lnTo>
                    <a:pt x="1717040" y="8331"/>
                  </a:lnTo>
                  <a:lnTo>
                    <a:pt x="1598460" y="8331"/>
                  </a:lnTo>
                  <a:lnTo>
                    <a:pt x="1598853" y="320675"/>
                  </a:lnTo>
                  <a:lnTo>
                    <a:pt x="1681772" y="320675"/>
                  </a:lnTo>
                  <a:lnTo>
                    <a:pt x="1681772" y="185039"/>
                  </a:lnTo>
                  <a:lnTo>
                    <a:pt x="1765287" y="320675"/>
                  </a:lnTo>
                  <a:lnTo>
                    <a:pt x="1862366" y="320675"/>
                  </a:lnTo>
                  <a:close/>
                </a:path>
                <a:path w="1889125" h="675005">
                  <a:moveTo>
                    <a:pt x="1888985" y="670509"/>
                  </a:moveTo>
                  <a:lnTo>
                    <a:pt x="1541792" y="670509"/>
                  </a:lnTo>
                  <a:lnTo>
                    <a:pt x="1541792" y="674903"/>
                  </a:lnTo>
                  <a:lnTo>
                    <a:pt x="1888985" y="674903"/>
                  </a:lnTo>
                  <a:lnTo>
                    <a:pt x="1888985" y="6705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00484" y="1244800"/>
            <a:ext cx="1589392" cy="1692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000" b="1" dirty="0">
                <a:solidFill>
                  <a:srgbClr val="FFFFFF"/>
                </a:solidFill>
                <a:latin typeface="Arial Black"/>
                <a:cs typeface="Arial Black"/>
              </a:rPr>
              <a:t>By</a:t>
            </a:r>
            <a:r>
              <a:rPr lang="en-US" sz="1000" b="1" spc="-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n-US" sz="1000" b="1" spc="-10" dirty="0">
                <a:solidFill>
                  <a:srgbClr val="FFFFFF"/>
                </a:solidFill>
                <a:latin typeface="Arial Black"/>
                <a:cs typeface="Arial Black"/>
              </a:rPr>
              <a:t> Tech Hub Decor</a:t>
            </a:r>
            <a:endParaRPr lang="en-US" sz="1000" b="1" dirty="0">
              <a:latin typeface="Arial Black"/>
              <a:cs typeface="Arial Black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539906-D85B-255B-E2CE-4BF5274E3381}"/>
              </a:ext>
            </a:extLst>
          </p:cNvPr>
          <p:cNvSpPr txBox="1"/>
          <p:nvPr/>
        </p:nvSpPr>
        <p:spPr>
          <a:xfrm>
            <a:off x="1685681" y="3415612"/>
            <a:ext cx="37811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800" b="1" spc="-65" dirty="0">
                <a:solidFill>
                  <a:srgbClr val="FFC000"/>
                </a:solidFill>
                <a:latin typeface="Arial Black"/>
                <a:cs typeface="Arial Black"/>
              </a:rPr>
              <a:t> </a:t>
            </a:r>
            <a:r>
              <a:rPr lang="en-US" sz="1800" b="1" spc="-10" dirty="0">
                <a:solidFill>
                  <a:srgbClr val="FFC000"/>
                </a:solidFill>
                <a:latin typeface="Arial Black"/>
                <a:cs typeface="Arial Black"/>
              </a:rPr>
              <a:t> </a:t>
            </a:r>
            <a:r>
              <a:rPr lang="en-US" sz="2800" b="1" spc="-10" dirty="0">
                <a:solidFill>
                  <a:srgbClr val="FFC000"/>
                </a:solidFill>
                <a:latin typeface="Arial Black"/>
                <a:cs typeface="Arial Black"/>
              </a:rPr>
              <a:t>Tech Hub Decor</a:t>
            </a:r>
            <a:endParaRPr lang="en-US" sz="1800" b="1" dirty="0">
              <a:solidFill>
                <a:srgbClr val="FFC000"/>
              </a:solidFill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1046" y="995819"/>
            <a:ext cx="2338705" cy="4342765"/>
          </a:xfrm>
          <a:custGeom>
            <a:avLst/>
            <a:gdLst/>
            <a:ahLst/>
            <a:cxnLst/>
            <a:rect l="l" t="t" r="r" b="b"/>
            <a:pathLst>
              <a:path w="2338704" h="4342765">
                <a:moveTo>
                  <a:pt x="2338387" y="0"/>
                </a:moveTo>
                <a:lnTo>
                  <a:pt x="0" y="0"/>
                </a:lnTo>
                <a:lnTo>
                  <a:pt x="0" y="4342168"/>
                </a:lnTo>
                <a:lnTo>
                  <a:pt x="2338387" y="4342168"/>
                </a:lnTo>
                <a:lnTo>
                  <a:pt x="2338387" y="0"/>
                </a:lnTo>
                <a:close/>
              </a:path>
            </a:pathLst>
          </a:custGeom>
          <a:solidFill>
            <a:srgbClr val="1E32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21046" y="995819"/>
            <a:ext cx="2338705" cy="43427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59385">
              <a:lnSpc>
                <a:spcPct val="100000"/>
              </a:lnSpc>
            </a:pPr>
            <a:r>
              <a:rPr sz="2000" spc="-10" dirty="0">
                <a:solidFill>
                  <a:srgbClr val="EAB541"/>
                </a:solidFill>
                <a:latin typeface="Arial Black"/>
                <a:cs typeface="Arial Black"/>
              </a:rPr>
              <a:t>FALSE</a:t>
            </a:r>
            <a:endParaRPr sz="2000" dirty="0">
              <a:latin typeface="Arial Black"/>
              <a:cs typeface="Arial Black"/>
            </a:endParaRPr>
          </a:p>
          <a:p>
            <a:pPr marL="159385">
              <a:lnSpc>
                <a:spcPct val="100000"/>
              </a:lnSpc>
              <a:spcBef>
                <a:spcPts val="25"/>
              </a:spcBef>
            </a:pPr>
            <a:r>
              <a:rPr sz="2000" spc="-10" dirty="0">
                <a:solidFill>
                  <a:srgbClr val="EAB541"/>
                </a:solidFill>
                <a:latin typeface="Arial Black"/>
                <a:cs typeface="Arial Black"/>
              </a:rPr>
              <a:t>CEILING</a:t>
            </a:r>
            <a:endParaRPr sz="2000" dirty="0">
              <a:latin typeface="Arial Black"/>
              <a:cs typeface="Arial Black"/>
            </a:endParaRPr>
          </a:p>
          <a:p>
            <a:pPr marL="159385" marR="359410">
              <a:lnSpc>
                <a:spcPct val="104200"/>
              </a:lnSpc>
              <a:spcBef>
                <a:spcPts val="84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ceiling</a:t>
            </a:r>
            <a:r>
              <a:rPr sz="1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one 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overlooked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areas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room.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12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always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idea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dress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little.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20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aesthetic</a:t>
            </a:r>
            <a:r>
              <a:rPr sz="1200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call</a:t>
            </a:r>
            <a:r>
              <a:rPr sz="1200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beautify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ceiling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plaster 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Paris,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wood,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gypsum,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metal,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glass,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fabric.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1922" y="1947488"/>
            <a:ext cx="5383530" cy="7821930"/>
            <a:chOff x="391922" y="1947488"/>
            <a:chExt cx="5383530" cy="7821930"/>
          </a:xfrm>
        </p:grpSpPr>
        <p:sp>
          <p:nvSpPr>
            <p:cNvPr id="5" name="object 5"/>
            <p:cNvSpPr/>
            <p:nvPr/>
          </p:nvSpPr>
          <p:spPr>
            <a:xfrm>
              <a:off x="4990451" y="1953838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10">
                  <a:moveTo>
                    <a:pt x="0" y="0"/>
                  </a:moveTo>
                  <a:lnTo>
                    <a:pt x="778065" y="0"/>
                  </a:lnTo>
                </a:path>
              </a:pathLst>
            </a:custGeom>
            <a:ln w="12700">
              <a:solidFill>
                <a:srgbClr val="EAB5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1922" y="5427129"/>
              <a:ext cx="2338705" cy="4342765"/>
            </a:xfrm>
            <a:custGeom>
              <a:avLst/>
              <a:gdLst/>
              <a:ahLst/>
              <a:cxnLst/>
              <a:rect l="l" t="t" r="r" b="b"/>
              <a:pathLst>
                <a:path w="2338705" h="4342765">
                  <a:moveTo>
                    <a:pt x="2338387" y="0"/>
                  </a:moveTo>
                  <a:lnTo>
                    <a:pt x="0" y="0"/>
                  </a:lnTo>
                  <a:lnTo>
                    <a:pt x="0" y="4342168"/>
                  </a:lnTo>
                  <a:lnTo>
                    <a:pt x="2338387" y="4342168"/>
                  </a:lnTo>
                  <a:lnTo>
                    <a:pt x="2338387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6385" y="6103396"/>
            <a:ext cx="1999614" cy="304990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189230">
              <a:lnSpc>
                <a:spcPct val="101099"/>
              </a:lnSpc>
              <a:spcBef>
                <a:spcPts val="70"/>
              </a:spcBef>
            </a:pPr>
            <a:r>
              <a:rPr sz="2000" spc="-55" dirty="0">
                <a:solidFill>
                  <a:srgbClr val="EAB541"/>
                </a:solidFill>
                <a:latin typeface="Arial Black"/>
                <a:cs typeface="Arial Black"/>
              </a:rPr>
              <a:t>DECORATIVE </a:t>
            </a:r>
            <a:r>
              <a:rPr sz="2000" spc="-10" dirty="0">
                <a:solidFill>
                  <a:srgbClr val="EAB541"/>
                </a:solidFill>
                <a:latin typeface="Arial Black"/>
                <a:cs typeface="Arial Black"/>
              </a:rPr>
              <a:t>LIGHTING</a:t>
            </a:r>
            <a:endParaRPr sz="2000">
              <a:latin typeface="Arial Black"/>
              <a:cs typeface="Arial Black"/>
            </a:endParaRPr>
          </a:p>
          <a:p>
            <a:pPr marL="12700" marR="5080">
              <a:lnSpc>
                <a:spcPct val="104200"/>
              </a:lnSpc>
              <a:spcBef>
                <a:spcPts val="990"/>
              </a:spcBef>
            </a:pP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Decorative</a:t>
            </a:r>
            <a:r>
              <a:rPr sz="1200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lighting</a:t>
            </a:r>
            <a:r>
              <a:rPr sz="1200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200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help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give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Arial"/>
                <a:cs typeface="Arial"/>
              </a:rPr>
              <a:t>room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stylish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look.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complement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ceiling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 with </a:t>
            </a: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decorative</a:t>
            </a:r>
            <a:r>
              <a:rPr sz="1200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lighting</a:t>
            </a:r>
            <a:r>
              <a:rPr sz="1200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200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wish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warm</a:t>
            </a:r>
            <a:r>
              <a:rPr sz="12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diﬀused</a:t>
            </a:r>
            <a:r>
              <a:rPr sz="12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glow</a:t>
            </a:r>
            <a:r>
              <a:rPr sz="12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2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room,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focus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on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diﬀerent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objects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placed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inside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Arial"/>
                <a:cs typeface="Arial"/>
              </a:rPr>
              <a:t>room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simply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illuminate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entire space.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75476"/>
            <a:ext cx="7376795" cy="10341610"/>
            <a:chOff x="0" y="175476"/>
            <a:chExt cx="7376795" cy="10341610"/>
          </a:xfrm>
        </p:grpSpPr>
        <p:sp>
          <p:nvSpPr>
            <p:cNvPr id="9" name="object 9"/>
            <p:cNvSpPr/>
            <p:nvPr/>
          </p:nvSpPr>
          <p:spPr>
            <a:xfrm>
              <a:off x="559088" y="6101975"/>
              <a:ext cx="1725930" cy="0"/>
            </a:xfrm>
            <a:custGeom>
              <a:avLst/>
              <a:gdLst/>
              <a:ahLst/>
              <a:cxnLst/>
              <a:rect l="l" t="t" r="r" b="b"/>
              <a:pathLst>
                <a:path w="1725930">
                  <a:moveTo>
                    <a:pt x="0" y="0"/>
                  </a:moveTo>
                  <a:lnTo>
                    <a:pt x="1725320" y="0"/>
                  </a:lnTo>
                </a:path>
              </a:pathLst>
            </a:cu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6380" y="188176"/>
              <a:ext cx="7167245" cy="10316210"/>
            </a:xfrm>
            <a:custGeom>
              <a:avLst/>
              <a:gdLst/>
              <a:ahLst/>
              <a:cxnLst/>
              <a:rect l="l" t="t" r="r" b="b"/>
              <a:pathLst>
                <a:path w="7167245" h="10316210">
                  <a:moveTo>
                    <a:pt x="7167232" y="10315651"/>
                  </a:moveTo>
                  <a:lnTo>
                    <a:pt x="0" y="10315651"/>
                  </a:lnTo>
                  <a:lnTo>
                    <a:pt x="0" y="0"/>
                  </a:lnTo>
                  <a:lnTo>
                    <a:pt x="7167232" y="0"/>
                  </a:lnTo>
                  <a:lnTo>
                    <a:pt x="7167232" y="10315651"/>
                  </a:lnTo>
                  <a:close/>
                </a:path>
              </a:pathLst>
            </a:cu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366264"/>
              <a:ext cx="926704" cy="4413497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384552"/>
              <a:ext cx="268325" cy="439520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grpSp>
        <p:nvGrpSpPr>
          <p:cNvPr id="13" name="object 13"/>
          <p:cNvGrpSpPr/>
          <p:nvPr/>
        </p:nvGrpSpPr>
        <p:grpSpPr>
          <a:xfrm>
            <a:off x="385114" y="987238"/>
            <a:ext cx="6777355" cy="8801100"/>
            <a:chOff x="385114" y="987238"/>
            <a:chExt cx="6777355" cy="88011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114" y="995819"/>
              <a:ext cx="4433887" cy="43421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8264" y="5426926"/>
              <a:ext cx="4433887" cy="43421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941887" y="5378263"/>
              <a:ext cx="0" cy="4410075"/>
            </a:xfrm>
            <a:custGeom>
              <a:avLst/>
              <a:gdLst/>
              <a:ahLst/>
              <a:cxnLst/>
              <a:rect l="l" t="t" r="r" b="b"/>
              <a:pathLst>
                <a:path h="4410075">
                  <a:moveTo>
                    <a:pt x="0" y="0"/>
                  </a:moveTo>
                  <a:lnTo>
                    <a:pt x="0" y="4410075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16488" y="987238"/>
              <a:ext cx="0" cy="4410075"/>
            </a:xfrm>
            <a:custGeom>
              <a:avLst/>
              <a:gdLst/>
              <a:ahLst/>
              <a:cxnLst/>
              <a:rect l="l" t="t" r="r" b="b"/>
              <a:pathLst>
                <a:path h="4410075">
                  <a:moveTo>
                    <a:pt x="0" y="0"/>
                  </a:moveTo>
                  <a:lnTo>
                    <a:pt x="0" y="4410075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How</a:t>
            </a:r>
            <a:r>
              <a:rPr spc="-90" dirty="0"/>
              <a:t> </a:t>
            </a:r>
            <a:r>
              <a:rPr spc="-135" dirty="0"/>
              <a:t>does</a:t>
            </a:r>
            <a:r>
              <a:rPr spc="-85" dirty="0"/>
              <a:t> </a:t>
            </a:r>
            <a:r>
              <a:rPr dirty="0"/>
              <a:t>it</a:t>
            </a:r>
            <a:r>
              <a:rPr spc="-85" dirty="0"/>
              <a:t> </a:t>
            </a:r>
            <a:r>
              <a:rPr spc="-70" dirty="0"/>
              <a:t>work?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21150" y="1769586"/>
            <a:ext cx="706120" cy="1455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350" spc="-990" dirty="0">
                <a:solidFill>
                  <a:srgbClr val="1F325C"/>
                </a:solidFill>
                <a:latin typeface="Arial Black"/>
                <a:cs typeface="Arial Black"/>
              </a:rPr>
              <a:t>2</a:t>
            </a:r>
            <a:endParaRPr sz="9350" dirty="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21150" y="4076124"/>
            <a:ext cx="706120" cy="1455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350" spc="-990" dirty="0">
                <a:solidFill>
                  <a:srgbClr val="1F325C"/>
                </a:solidFill>
                <a:latin typeface="Arial Black"/>
                <a:cs typeface="Arial Black"/>
              </a:rPr>
              <a:t>4</a:t>
            </a:r>
            <a:endParaRPr sz="935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21150" y="2587059"/>
            <a:ext cx="2811780" cy="1165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3765">
              <a:lnSpc>
                <a:spcPts val="1540"/>
              </a:lnSpc>
              <a:spcBef>
                <a:spcPts val="100"/>
              </a:spcBef>
            </a:pPr>
            <a:r>
              <a:rPr sz="1300" spc="-120" dirty="0">
                <a:solidFill>
                  <a:srgbClr val="1E325C"/>
                </a:solidFill>
                <a:latin typeface="Arial Black"/>
                <a:cs typeface="Arial Black"/>
              </a:rPr>
              <a:t>Share</a:t>
            </a:r>
            <a:r>
              <a:rPr sz="1300" spc="-145" dirty="0">
                <a:solidFill>
                  <a:srgbClr val="1E325C"/>
                </a:solidFill>
                <a:latin typeface="Arial Black"/>
                <a:cs typeface="Arial Black"/>
              </a:rPr>
              <a:t> </a:t>
            </a:r>
            <a:r>
              <a:rPr sz="1300" spc="-70" dirty="0">
                <a:solidFill>
                  <a:srgbClr val="1E325C"/>
                </a:solidFill>
                <a:latin typeface="Arial Black"/>
                <a:cs typeface="Arial Black"/>
              </a:rPr>
              <a:t>your</a:t>
            </a:r>
            <a:r>
              <a:rPr sz="1300" spc="-140" dirty="0">
                <a:solidFill>
                  <a:srgbClr val="1E325C"/>
                </a:solidFill>
                <a:latin typeface="Arial Black"/>
                <a:cs typeface="Arial Black"/>
              </a:rPr>
              <a:t> </a:t>
            </a:r>
            <a:r>
              <a:rPr sz="1300" spc="-120" dirty="0">
                <a:solidFill>
                  <a:srgbClr val="1E325C"/>
                </a:solidFill>
                <a:latin typeface="Arial Black"/>
                <a:cs typeface="Arial Black"/>
              </a:rPr>
              <a:t>Expectations</a:t>
            </a:r>
            <a:endParaRPr sz="1300">
              <a:latin typeface="Arial Black"/>
              <a:cs typeface="Arial Black"/>
            </a:endParaRPr>
          </a:p>
          <a:p>
            <a:pPr marL="913765">
              <a:lnSpc>
                <a:spcPts val="1300"/>
              </a:lnSpc>
            </a:pPr>
            <a:r>
              <a:rPr sz="1100" dirty="0">
                <a:solidFill>
                  <a:srgbClr val="1E325C"/>
                </a:solidFill>
                <a:latin typeface="Arial"/>
                <a:cs typeface="Arial"/>
              </a:rPr>
              <a:t>We</a:t>
            </a:r>
            <a:r>
              <a:rPr sz="1100" spc="10" dirty="0">
                <a:solidFill>
                  <a:srgbClr val="1E325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E325C"/>
                </a:solidFill>
                <a:latin typeface="Arial"/>
                <a:cs typeface="Arial"/>
              </a:rPr>
              <a:t>Get</a:t>
            </a:r>
            <a:r>
              <a:rPr sz="1100" spc="15" dirty="0">
                <a:solidFill>
                  <a:srgbClr val="1E325C"/>
                </a:solidFill>
                <a:latin typeface="Arial"/>
                <a:cs typeface="Arial"/>
              </a:rPr>
              <a:t> </a:t>
            </a:r>
            <a:r>
              <a:rPr sz="1100" spc="65" dirty="0">
                <a:solidFill>
                  <a:srgbClr val="1E325C"/>
                </a:solidFill>
                <a:latin typeface="Arial"/>
                <a:cs typeface="Arial"/>
              </a:rPr>
              <a:t>to</a:t>
            </a:r>
            <a:r>
              <a:rPr sz="1100" spc="10" dirty="0">
                <a:solidFill>
                  <a:srgbClr val="1E325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E325C"/>
                </a:solidFill>
                <a:latin typeface="Arial"/>
                <a:cs typeface="Arial"/>
              </a:rPr>
              <a:t>Know</a:t>
            </a:r>
            <a:r>
              <a:rPr sz="1100" spc="15" dirty="0">
                <a:solidFill>
                  <a:srgbClr val="1E325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E325C"/>
                </a:solidFill>
                <a:latin typeface="Arial"/>
                <a:cs typeface="Arial"/>
              </a:rPr>
              <a:t>Your</a:t>
            </a:r>
            <a:r>
              <a:rPr sz="1100" spc="10" dirty="0">
                <a:solidFill>
                  <a:srgbClr val="1E325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1E325C"/>
                </a:solidFill>
                <a:latin typeface="Arial"/>
                <a:cs typeface="Arial"/>
              </a:rPr>
              <a:t>Taste</a:t>
            </a:r>
            <a:endParaRPr sz="1100">
              <a:latin typeface="Arial"/>
              <a:cs typeface="Arial"/>
            </a:endParaRPr>
          </a:p>
          <a:p>
            <a:pPr marL="12700" marR="208915">
              <a:lnSpc>
                <a:spcPct val="105300"/>
              </a:lnSpc>
              <a:spcBef>
                <a:spcPts val="1080"/>
              </a:spcBef>
            </a:pP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While</a:t>
            </a:r>
            <a:r>
              <a:rPr sz="1000" spc="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we</a:t>
            </a:r>
            <a:r>
              <a:rPr sz="1000" spc="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get</a:t>
            </a:r>
            <a:r>
              <a:rPr sz="1000" spc="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65" dirty="0">
                <a:solidFill>
                  <a:srgbClr val="231F20"/>
                </a:solidFill>
                <a:latin typeface="Arial"/>
                <a:cs typeface="Arial"/>
              </a:rPr>
              <a:t>to</a:t>
            </a:r>
            <a:r>
              <a:rPr sz="1000" spc="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know</a:t>
            </a:r>
            <a:r>
              <a:rPr sz="1000" spc="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about</a:t>
            </a:r>
            <a:r>
              <a:rPr sz="1000" spc="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you,</a:t>
            </a:r>
            <a:r>
              <a:rPr sz="1000" spc="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we</a:t>
            </a:r>
            <a:r>
              <a:rPr sz="1000" spc="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Arial"/>
                <a:cs typeface="Arial"/>
              </a:rPr>
              <a:t>ensure </a:t>
            </a:r>
            <a:r>
              <a:rPr sz="1000" spc="65" dirty="0">
                <a:solidFill>
                  <a:srgbClr val="231F20"/>
                </a:solidFill>
                <a:latin typeface="Arial"/>
                <a:cs typeface="Arial"/>
              </a:rPr>
              <a:t>to</a:t>
            </a:r>
            <a:r>
              <a:rPr sz="1000" spc="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231F20"/>
                </a:solidFill>
                <a:latin typeface="Arial"/>
                <a:cs typeface="Arial"/>
              </a:rPr>
              <a:t>follow</a:t>
            </a:r>
            <a:r>
              <a:rPr sz="1000" spc="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231F20"/>
                </a:solidFill>
                <a:latin typeface="Arial"/>
                <a:cs typeface="Arial"/>
              </a:rPr>
              <a:t>your</a:t>
            </a:r>
            <a:r>
              <a:rPr sz="1000" spc="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231F20"/>
                </a:solidFill>
                <a:latin typeface="Arial"/>
                <a:cs typeface="Arial"/>
              </a:rPr>
              <a:t>preferences</a:t>
            </a:r>
            <a:r>
              <a:rPr sz="1000" spc="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65" dirty="0">
                <a:solidFill>
                  <a:srgbClr val="231F20"/>
                </a:solidFill>
                <a:latin typeface="Arial"/>
                <a:cs typeface="Arial"/>
              </a:rPr>
              <a:t>to</a:t>
            </a:r>
            <a:r>
              <a:rPr sz="1000" spc="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231F20"/>
                </a:solidFill>
                <a:latin typeface="Arial"/>
                <a:cs typeface="Arial"/>
              </a:rPr>
              <a:t>create</a:t>
            </a:r>
            <a:r>
              <a:rPr sz="1000" spc="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25" dirty="0">
                <a:solidFill>
                  <a:srgbClr val="231F20"/>
                </a:solidFill>
                <a:latin typeface="Arial"/>
                <a:cs typeface="Arial"/>
              </a:rPr>
              <a:t>the </a:t>
            </a:r>
            <a:r>
              <a:rPr sz="1000" spc="10" dirty="0">
                <a:solidFill>
                  <a:srgbClr val="231F20"/>
                </a:solidFill>
                <a:latin typeface="Arial"/>
                <a:cs typeface="Arial"/>
              </a:rPr>
              <a:t>complete</a:t>
            </a:r>
            <a:r>
              <a:rPr sz="1000" spc="9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231F20"/>
                </a:solidFill>
                <a:latin typeface="Arial"/>
                <a:cs typeface="Arial"/>
              </a:rPr>
              <a:t>designing</a:t>
            </a:r>
            <a:r>
              <a:rPr sz="1000" spc="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231F20"/>
                </a:solidFill>
                <a:latin typeface="Arial"/>
                <a:cs typeface="Arial"/>
              </a:rPr>
              <a:t>experience</a:t>
            </a:r>
            <a:r>
              <a:rPr sz="1000" spc="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231F20"/>
                </a:solidFill>
                <a:latin typeface="Arial"/>
                <a:cs typeface="Arial"/>
              </a:rPr>
              <a:t>just</a:t>
            </a:r>
            <a:r>
              <a:rPr sz="1000" spc="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50" dirty="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sz="1000" spc="9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231F20"/>
                </a:solidFill>
                <a:latin typeface="Arial"/>
                <a:cs typeface="Arial"/>
              </a:rPr>
              <a:t>way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you</a:t>
            </a:r>
            <a:r>
              <a:rPr sz="1000" spc="9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Arial"/>
                <a:cs typeface="Arial"/>
              </a:rPr>
              <a:t>want.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21150" y="4882583"/>
            <a:ext cx="2726055" cy="1165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3765">
              <a:lnSpc>
                <a:spcPts val="1540"/>
              </a:lnSpc>
              <a:spcBef>
                <a:spcPts val="100"/>
              </a:spcBef>
            </a:pPr>
            <a:r>
              <a:rPr sz="1300" spc="-130" dirty="0">
                <a:solidFill>
                  <a:srgbClr val="1E325C"/>
                </a:solidFill>
                <a:latin typeface="Arial Black"/>
                <a:cs typeface="Arial Black"/>
              </a:rPr>
              <a:t>Scope</a:t>
            </a:r>
            <a:r>
              <a:rPr sz="1300" spc="-80" dirty="0">
                <a:solidFill>
                  <a:srgbClr val="1E325C"/>
                </a:solidFill>
                <a:latin typeface="Arial Black"/>
                <a:cs typeface="Arial Black"/>
              </a:rPr>
              <a:t> </a:t>
            </a:r>
            <a:r>
              <a:rPr sz="1300" spc="-35" dirty="0">
                <a:solidFill>
                  <a:srgbClr val="1E325C"/>
                </a:solidFill>
                <a:latin typeface="Arial Black"/>
                <a:cs typeface="Arial Black"/>
              </a:rPr>
              <a:t>of</a:t>
            </a:r>
            <a:r>
              <a:rPr sz="1300" spc="-75" dirty="0">
                <a:solidFill>
                  <a:srgbClr val="1E325C"/>
                </a:solidFill>
                <a:latin typeface="Arial Black"/>
                <a:cs typeface="Arial Black"/>
              </a:rPr>
              <a:t> </a:t>
            </a:r>
            <a:r>
              <a:rPr sz="1300" spc="-20" dirty="0">
                <a:solidFill>
                  <a:srgbClr val="1E325C"/>
                </a:solidFill>
                <a:latin typeface="Arial Black"/>
                <a:cs typeface="Arial Black"/>
              </a:rPr>
              <a:t>Work</a:t>
            </a:r>
            <a:endParaRPr sz="1300">
              <a:latin typeface="Arial Black"/>
              <a:cs typeface="Arial Black"/>
            </a:endParaRPr>
          </a:p>
          <a:p>
            <a:pPr marL="913765">
              <a:lnSpc>
                <a:spcPts val="1300"/>
              </a:lnSpc>
            </a:pPr>
            <a:r>
              <a:rPr sz="1100" dirty="0">
                <a:solidFill>
                  <a:srgbClr val="1E325C"/>
                </a:solidFill>
                <a:latin typeface="Arial"/>
                <a:cs typeface="Arial"/>
              </a:rPr>
              <a:t>Finalising</a:t>
            </a:r>
            <a:r>
              <a:rPr sz="1100" spc="25" dirty="0">
                <a:solidFill>
                  <a:srgbClr val="1E325C"/>
                </a:solidFill>
                <a:latin typeface="Arial"/>
                <a:cs typeface="Arial"/>
              </a:rPr>
              <a:t> </a:t>
            </a:r>
            <a:r>
              <a:rPr sz="1100" spc="50" dirty="0">
                <a:solidFill>
                  <a:srgbClr val="1E325C"/>
                </a:solidFill>
                <a:latin typeface="Arial"/>
                <a:cs typeface="Arial"/>
              </a:rPr>
              <a:t>the</a:t>
            </a:r>
            <a:r>
              <a:rPr sz="1100" spc="30" dirty="0">
                <a:solidFill>
                  <a:srgbClr val="1E325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1E325C"/>
                </a:solidFill>
                <a:latin typeface="Arial"/>
                <a:cs typeface="Arial"/>
              </a:rPr>
              <a:t>Details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5200"/>
              </a:lnSpc>
              <a:spcBef>
                <a:spcPts val="1080"/>
              </a:spcBef>
            </a:pP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Now</a:t>
            </a:r>
            <a:r>
              <a:rPr sz="1000" spc="43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when</a:t>
            </a:r>
            <a:r>
              <a:rPr sz="1000" spc="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you</a:t>
            </a:r>
            <a:r>
              <a:rPr sz="1000" spc="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have</a:t>
            </a:r>
            <a:r>
              <a:rPr sz="1000" spc="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made</a:t>
            </a:r>
            <a:r>
              <a:rPr sz="1000" spc="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60" dirty="0">
                <a:solidFill>
                  <a:srgbClr val="231F20"/>
                </a:solidFill>
                <a:latin typeface="Arial"/>
                <a:cs typeface="Arial"/>
              </a:rPr>
              <a:t>up</a:t>
            </a:r>
            <a:r>
              <a:rPr sz="1000" spc="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your</a:t>
            </a:r>
            <a:r>
              <a:rPr sz="1000" spc="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mind,</a:t>
            </a:r>
            <a:r>
              <a:rPr sz="1000" spc="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50" dirty="0">
                <a:solidFill>
                  <a:srgbClr val="231F20"/>
                </a:solidFill>
                <a:latin typeface="Arial"/>
                <a:cs typeface="Arial"/>
              </a:rPr>
              <a:t>it</a:t>
            </a:r>
            <a:r>
              <a:rPr sz="1000" spc="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231F20"/>
                </a:solidFill>
                <a:latin typeface="Arial"/>
                <a:cs typeface="Arial"/>
              </a:rPr>
              <a:t>is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the</a:t>
            </a:r>
            <a:r>
              <a:rPr sz="1000" spc="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time</a:t>
            </a:r>
            <a:r>
              <a:rPr sz="1000" spc="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to</a:t>
            </a:r>
            <a:r>
              <a:rPr sz="1000" spc="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ﬁnalise</a:t>
            </a:r>
            <a:r>
              <a:rPr sz="1000" spc="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the</a:t>
            </a:r>
            <a:r>
              <a:rPr sz="1000" spc="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scope</a:t>
            </a:r>
            <a:r>
              <a:rPr sz="1000" spc="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of</a:t>
            </a:r>
            <a:r>
              <a:rPr sz="1000" spc="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work</a:t>
            </a:r>
            <a:r>
              <a:rPr sz="1000" spc="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sz="1000" spc="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231F20"/>
                </a:solidFill>
                <a:latin typeface="Trebuchet MS"/>
                <a:cs typeface="Trebuchet MS"/>
              </a:rPr>
              <a:t>talk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about</a:t>
            </a:r>
            <a:r>
              <a:rPr sz="1000" spc="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the</a:t>
            </a:r>
            <a:r>
              <a:rPr sz="1000" spc="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essentials</a:t>
            </a:r>
            <a:r>
              <a:rPr sz="1000" spc="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spc="130" dirty="0">
                <a:solidFill>
                  <a:srgbClr val="231F20"/>
                </a:solidFill>
                <a:latin typeface="Trebuchet MS"/>
                <a:cs typeface="Trebuchet MS"/>
              </a:rPr>
              <a:t>–</a:t>
            </a:r>
            <a:r>
              <a:rPr sz="1000" spc="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materials</a:t>
            </a:r>
            <a:r>
              <a:rPr sz="1000" spc="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sz="1000" spc="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Trebuchet MS"/>
                <a:cs typeface="Trebuchet MS"/>
              </a:rPr>
              <a:t>ﬁnishes </a:t>
            </a:r>
            <a:r>
              <a:rPr sz="1000" spc="-20" dirty="0">
                <a:solidFill>
                  <a:srgbClr val="231F20"/>
                </a:solidFill>
                <a:latin typeface="Arial"/>
                <a:cs typeface="Arial"/>
              </a:rPr>
              <a:t>etc.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22670" y="2088593"/>
            <a:ext cx="476884" cy="2728595"/>
            <a:chOff x="5022670" y="2088593"/>
            <a:chExt cx="476884" cy="272859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1310" y="2284531"/>
              <a:ext cx="152577" cy="2364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2093" y="2088593"/>
              <a:ext cx="103835" cy="11369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035372" y="2218951"/>
              <a:ext cx="186690" cy="294640"/>
            </a:xfrm>
            <a:custGeom>
              <a:avLst/>
              <a:gdLst/>
              <a:ahLst/>
              <a:cxnLst/>
              <a:rect l="l" t="t" r="r" b="b"/>
              <a:pathLst>
                <a:path w="186689" h="294639">
                  <a:moveTo>
                    <a:pt x="39154" y="49123"/>
                  </a:moveTo>
                  <a:lnTo>
                    <a:pt x="98056" y="78435"/>
                  </a:lnTo>
                  <a:lnTo>
                    <a:pt x="156883" y="78435"/>
                  </a:lnTo>
                  <a:lnTo>
                    <a:pt x="168331" y="76123"/>
                  </a:lnTo>
                  <a:lnTo>
                    <a:pt x="177680" y="69819"/>
                  </a:lnTo>
                  <a:lnTo>
                    <a:pt x="183984" y="60470"/>
                  </a:lnTo>
                  <a:lnTo>
                    <a:pt x="186296" y="49022"/>
                  </a:lnTo>
                  <a:lnTo>
                    <a:pt x="117665" y="39217"/>
                  </a:lnTo>
                  <a:lnTo>
                    <a:pt x="91236" y="16544"/>
                  </a:lnTo>
                  <a:lnTo>
                    <a:pt x="76298" y="4902"/>
                  </a:lnTo>
                  <a:lnTo>
                    <a:pt x="67337" y="612"/>
                  </a:lnTo>
                  <a:lnTo>
                    <a:pt x="58839" y="0"/>
                  </a:lnTo>
                  <a:lnTo>
                    <a:pt x="29413" y="50"/>
                  </a:lnTo>
                  <a:lnTo>
                    <a:pt x="17996" y="2371"/>
                  </a:lnTo>
                  <a:lnTo>
                    <a:pt x="8643" y="8689"/>
                  </a:lnTo>
                  <a:lnTo>
                    <a:pt x="2322" y="18042"/>
                  </a:lnTo>
                  <a:lnTo>
                    <a:pt x="0" y="29464"/>
                  </a:lnTo>
                  <a:lnTo>
                    <a:pt x="0" y="156870"/>
                  </a:lnTo>
                  <a:lnTo>
                    <a:pt x="3868" y="175904"/>
                  </a:lnTo>
                  <a:lnTo>
                    <a:pt x="14401" y="191492"/>
                  </a:lnTo>
                  <a:lnTo>
                    <a:pt x="29993" y="202024"/>
                  </a:lnTo>
                  <a:lnTo>
                    <a:pt x="49034" y="205892"/>
                  </a:lnTo>
                  <a:lnTo>
                    <a:pt x="107861" y="205892"/>
                  </a:lnTo>
                  <a:lnTo>
                    <a:pt x="147078" y="294144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7887" y="2284531"/>
              <a:ext cx="152577" cy="2364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65847" y="2088593"/>
              <a:ext cx="103835" cy="11369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00107" y="2218951"/>
              <a:ext cx="186690" cy="294640"/>
            </a:xfrm>
            <a:custGeom>
              <a:avLst/>
              <a:gdLst/>
              <a:ahLst/>
              <a:cxnLst/>
              <a:rect l="l" t="t" r="r" b="b"/>
              <a:pathLst>
                <a:path w="186689" h="294639">
                  <a:moveTo>
                    <a:pt x="147142" y="49123"/>
                  </a:moveTo>
                  <a:lnTo>
                    <a:pt x="88239" y="78435"/>
                  </a:lnTo>
                  <a:lnTo>
                    <a:pt x="29413" y="78435"/>
                  </a:lnTo>
                  <a:lnTo>
                    <a:pt x="17964" y="76123"/>
                  </a:lnTo>
                  <a:lnTo>
                    <a:pt x="8615" y="69819"/>
                  </a:lnTo>
                  <a:lnTo>
                    <a:pt x="2311" y="60470"/>
                  </a:lnTo>
                  <a:lnTo>
                    <a:pt x="0" y="49022"/>
                  </a:lnTo>
                  <a:lnTo>
                    <a:pt x="68630" y="39217"/>
                  </a:lnTo>
                  <a:lnTo>
                    <a:pt x="95060" y="16544"/>
                  </a:lnTo>
                  <a:lnTo>
                    <a:pt x="109997" y="4902"/>
                  </a:lnTo>
                  <a:lnTo>
                    <a:pt x="118958" y="612"/>
                  </a:lnTo>
                  <a:lnTo>
                    <a:pt x="127457" y="0"/>
                  </a:lnTo>
                  <a:lnTo>
                    <a:pt x="156883" y="50"/>
                  </a:lnTo>
                  <a:lnTo>
                    <a:pt x="168299" y="2371"/>
                  </a:lnTo>
                  <a:lnTo>
                    <a:pt x="177652" y="8689"/>
                  </a:lnTo>
                  <a:lnTo>
                    <a:pt x="183973" y="18042"/>
                  </a:lnTo>
                  <a:lnTo>
                    <a:pt x="186296" y="29464"/>
                  </a:lnTo>
                  <a:lnTo>
                    <a:pt x="186296" y="156870"/>
                  </a:lnTo>
                  <a:lnTo>
                    <a:pt x="182428" y="175904"/>
                  </a:lnTo>
                  <a:lnTo>
                    <a:pt x="171896" y="191492"/>
                  </a:lnTo>
                  <a:lnTo>
                    <a:pt x="156308" y="202024"/>
                  </a:lnTo>
                  <a:lnTo>
                    <a:pt x="137274" y="205892"/>
                  </a:lnTo>
                  <a:lnTo>
                    <a:pt x="78435" y="205892"/>
                  </a:lnTo>
                  <a:lnTo>
                    <a:pt x="39217" y="294144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53035" y="2326800"/>
              <a:ext cx="107950" cy="0"/>
            </a:xfrm>
            <a:custGeom>
              <a:avLst/>
              <a:gdLst/>
              <a:ahLst/>
              <a:cxnLst/>
              <a:rect l="l" t="t" r="r" b="b"/>
              <a:pathLst>
                <a:path w="107950">
                  <a:moveTo>
                    <a:pt x="0" y="0"/>
                  </a:moveTo>
                  <a:lnTo>
                    <a:pt x="107848" y="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60893" y="2326800"/>
              <a:ext cx="107950" cy="0"/>
            </a:xfrm>
            <a:custGeom>
              <a:avLst/>
              <a:gdLst/>
              <a:ahLst/>
              <a:cxnLst/>
              <a:rect l="l" t="t" r="r" b="b"/>
              <a:pathLst>
                <a:path w="107950">
                  <a:moveTo>
                    <a:pt x="107848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60888" y="2326800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296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12092" y="4401515"/>
              <a:ext cx="255270" cy="274955"/>
            </a:xfrm>
            <a:custGeom>
              <a:avLst/>
              <a:gdLst/>
              <a:ahLst/>
              <a:cxnLst/>
              <a:rect l="l" t="t" r="r" b="b"/>
              <a:pathLst>
                <a:path w="255270" h="274954">
                  <a:moveTo>
                    <a:pt x="0" y="98171"/>
                  </a:moveTo>
                  <a:lnTo>
                    <a:pt x="0" y="0"/>
                  </a:lnTo>
                  <a:lnTo>
                    <a:pt x="255257" y="0"/>
                  </a:lnTo>
                  <a:lnTo>
                    <a:pt x="255257" y="274891"/>
                  </a:lnTo>
                  <a:lnTo>
                    <a:pt x="0" y="274891"/>
                  </a:lnTo>
                  <a:lnTo>
                    <a:pt x="0" y="206159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1766" y="4388815"/>
              <a:ext cx="103936" cy="12357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035370" y="4529138"/>
              <a:ext cx="236220" cy="274955"/>
            </a:xfrm>
            <a:custGeom>
              <a:avLst/>
              <a:gdLst/>
              <a:ahLst/>
              <a:cxnLst/>
              <a:rect l="l" t="t" r="r" b="b"/>
              <a:pathLst>
                <a:path w="236220" h="274954">
                  <a:moveTo>
                    <a:pt x="137452" y="274891"/>
                  </a:moveTo>
                  <a:lnTo>
                    <a:pt x="137452" y="39268"/>
                  </a:lnTo>
                  <a:lnTo>
                    <a:pt x="196354" y="39268"/>
                  </a:lnTo>
                  <a:lnTo>
                    <a:pt x="214990" y="36195"/>
                  </a:lnTo>
                  <a:lnTo>
                    <a:pt x="227099" y="27801"/>
                  </a:lnTo>
                  <a:lnTo>
                    <a:pt x="233654" y="15324"/>
                  </a:lnTo>
                  <a:lnTo>
                    <a:pt x="235623" y="0"/>
                  </a:lnTo>
                  <a:lnTo>
                    <a:pt x="49098" y="0"/>
                  </a:lnTo>
                  <a:lnTo>
                    <a:pt x="26585" y="3008"/>
                  </a:lnTo>
                  <a:lnTo>
                    <a:pt x="11356" y="12930"/>
                  </a:lnTo>
                  <a:lnTo>
                    <a:pt x="2724" y="31112"/>
                  </a:lnTo>
                  <a:lnTo>
                    <a:pt x="0" y="58902"/>
                  </a:lnTo>
                  <a:lnTo>
                    <a:pt x="0" y="127622"/>
                  </a:lnTo>
                  <a:lnTo>
                    <a:pt x="1640" y="142648"/>
                  </a:lnTo>
                  <a:lnTo>
                    <a:pt x="6831" y="155163"/>
                  </a:lnTo>
                  <a:lnTo>
                    <a:pt x="15971" y="163728"/>
                  </a:lnTo>
                  <a:lnTo>
                    <a:pt x="29463" y="166903"/>
                  </a:lnTo>
                  <a:lnTo>
                    <a:pt x="39281" y="166903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23735" y="4666584"/>
              <a:ext cx="0" cy="137795"/>
            </a:xfrm>
            <a:custGeom>
              <a:avLst/>
              <a:gdLst/>
              <a:ahLst/>
              <a:cxnLst/>
              <a:rect l="l" t="t" r="r" b="b"/>
              <a:pathLst>
                <a:path h="137795">
                  <a:moveTo>
                    <a:pt x="0" y="0"/>
                  </a:moveTo>
                  <a:lnTo>
                    <a:pt x="0" y="137452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74646" y="4588043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h="216535">
                  <a:moveTo>
                    <a:pt x="0" y="0"/>
                  </a:moveTo>
                  <a:lnTo>
                    <a:pt x="0" y="215988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51363" y="4480044"/>
              <a:ext cx="186690" cy="137795"/>
            </a:xfrm>
            <a:custGeom>
              <a:avLst/>
              <a:gdLst/>
              <a:ahLst/>
              <a:cxnLst/>
              <a:rect l="l" t="t" r="r" b="b"/>
              <a:pathLst>
                <a:path w="186689" h="137795">
                  <a:moveTo>
                    <a:pt x="0" y="137452"/>
                  </a:moveTo>
                  <a:lnTo>
                    <a:pt x="49085" y="137452"/>
                  </a:lnTo>
                  <a:lnTo>
                    <a:pt x="68719" y="98183"/>
                  </a:lnTo>
                  <a:lnTo>
                    <a:pt x="117805" y="98183"/>
                  </a:lnTo>
                  <a:lnTo>
                    <a:pt x="157086" y="0"/>
                  </a:lnTo>
                  <a:lnTo>
                    <a:pt x="186537" y="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458180" y="2587059"/>
            <a:ext cx="1099185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40"/>
              </a:lnSpc>
              <a:spcBef>
                <a:spcPts val="100"/>
              </a:spcBef>
            </a:pPr>
            <a:r>
              <a:rPr sz="1300" spc="-60" dirty="0">
                <a:solidFill>
                  <a:srgbClr val="1E325C"/>
                </a:solidFill>
                <a:latin typeface="Arial Black"/>
                <a:cs typeface="Arial Black"/>
              </a:rPr>
              <a:t>Meet</a:t>
            </a:r>
            <a:r>
              <a:rPr sz="1300" spc="-90" dirty="0">
                <a:solidFill>
                  <a:srgbClr val="1E325C"/>
                </a:solidFill>
                <a:latin typeface="Arial Black"/>
                <a:cs typeface="Arial Black"/>
              </a:rPr>
              <a:t> </a:t>
            </a:r>
            <a:r>
              <a:rPr sz="1300" spc="-25" dirty="0">
                <a:solidFill>
                  <a:srgbClr val="1E325C"/>
                </a:solidFill>
                <a:latin typeface="Arial Black"/>
                <a:cs typeface="Arial Black"/>
              </a:rPr>
              <a:t>Us</a:t>
            </a:r>
            <a:endParaRPr sz="1300">
              <a:latin typeface="Arial Black"/>
              <a:cs typeface="Arial Black"/>
            </a:endParaRPr>
          </a:p>
          <a:p>
            <a:pPr marL="12700">
              <a:lnSpc>
                <a:spcPts val="1300"/>
              </a:lnSpc>
            </a:pPr>
            <a:r>
              <a:rPr sz="1100" dirty="0">
                <a:solidFill>
                  <a:srgbClr val="1E325C"/>
                </a:solidFill>
                <a:latin typeface="Arial"/>
                <a:cs typeface="Arial"/>
              </a:rPr>
              <a:t>It</a:t>
            </a:r>
            <a:r>
              <a:rPr sz="1100" spc="50" dirty="0">
                <a:solidFill>
                  <a:srgbClr val="1E325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E325C"/>
                </a:solidFill>
                <a:latin typeface="Arial"/>
                <a:cs typeface="Arial"/>
              </a:rPr>
              <a:t>all</a:t>
            </a:r>
            <a:r>
              <a:rPr sz="1100" spc="55" dirty="0">
                <a:solidFill>
                  <a:srgbClr val="1E325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E325C"/>
                </a:solidFill>
                <a:latin typeface="Arial"/>
                <a:cs typeface="Arial"/>
              </a:rPr>
              <a:t>begins</a:t>
            </a:r>
            <a:r>
              <a:rPr sz="1100" spc="50" dirty="0">
                <a:solidFill>
                  <a:srgbClr val="1E325C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1E325C"/>
                </a:solidFill>
                <a:latin typeface="Arial"/>
                <a:cs typeface="Arial"/>
              </a:rPr>
              <a:t>here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58180" y="4882596"/>
            <a:ext cx="1666875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40"/>
              </a:lnSpc>
              <a:spcBef>
                <a:spcPts val="100"/>
              </a:spcBef>
            </a:pPr>
            <a:r>
              <a:rPr sz="1300" spc="-60" dirty="0">
                <a:solidFill>
                  <a:srgbClr val="1E325C"/>
                </a:solidFill>
                <a:latin typeface="Arial Black"/>
                <a:cs typeface="Arial Black"/>
              </a:rPr>
              <a:t>Make</a:t>
            </a:r>
            <a:r>
              <a:rPr sz="1300" spc="-85" dirty="0">
                <a:solidFill>
                  <a:srgbClr val="1E325C"/>
                </a:solidFill>
                <a:latin typeface="Arial Black"/>
                <a:cs typeface="Arial Black"/>
              </a:rPr>
              <a:t> a </a:t>
            </a:r>
            <a:r>
              <a:rPr sz="1300" spc="-55" dirty="0">
                <a:solidFill>
                  <a:srgbClr val="1E325C"/>
                </a:solidFill>
                <a:latin typeface="Arial Black"/>
                <a:cs typeface="Arial Black"/>
              </a:rPr>
              <a:t>Mood</a:t>
            </a:r>
            <a:r>
              <a:rPr sz="1300" spc="-85" dirty="0">
                <a:solidFill>
                  <a:srgbClr val="1E325C"/>
                </a:solidFill>
                <a:latin typeface="Arial Black"/>
                <a:cs typeface="Arial Black"/>
              </a:rPr>
              <a:t> </a:t>
            </a:r>
            <a:r>
              <a:rPr sz="1300" spc="-50" dirty="0">
                <a:solidFill>
                  <a:srgbClr val="1E325C"/>
                </a:solidFill>
                <a:latin typeface="Arial Black"/>
                <a:cs typeface="Arial Black"/>
              </a:rPr>
              <a:t>Board</a:t>
            </a:r>
            <a:endParaRPr sz="1300">
              <a:latin typeface="Arial Black"/>
              <a:cs typeface="Arial Black"/>
            </a:endParaRPr>
          </a:p>
          <a:p>
            <a:pPr marL="12700">
              <a:lnSpc>
                <a:spcPts val="1300"/>
              </a:lnSpc>
            </a:pPr>
            <a:r>
              <a:rPr sz="1100" dirty="0">
                <a:solidFill>
                  <a:srgbClr val="1E325C"/>
                </a:solidFill>
                <a:latin typeface="Arial"/>
                <a:cs typeface="Arial"/>
              </a:rPr>
              <a:t>Personalised</a:t>
            </a:r>
            <a:r>
              <a:rPr sz="1100" spc="170" dirty="0">
                <a:solidFill>
                  <a:srgbClr val="1E325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1E325C"/>
                </a:solidFill>
                <a:latin typeface="Arial"/>
                <a:cs typeface="Arial"/>
              </a:rPr>
              <a:t>Designs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3671" y="3093335"/>
            <a:ext cx="21672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Let</a:t>
            </a:r>
            <a:r>
              <a:rPr sz="1000" spc="7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us</a:t>
            </a:r>
            <a:r>
              <a:rPr sz="1000" spc="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know</a:t>
            </a:r>
            <a:r>
              <a:rPr sz="1000" spc="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231F20"/>
                </a:solidFill>
                <a:latin typeface="Arial"/>
                <a:cs typeface="Arial"/>
              </a:rPr>
              <a:t>more</a:t>
            </a:r>
            <a:r>
              <a:rPr sz="1000" spc="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about</a:t>
            </a:r>
            <a:r>
              <a:rPr sz="1000" spc="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each</a:t>
            </a:r>
            <a:r>
              <a:rPr sz="1000" spc="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Arial"/>
                <a:cs typeface="Arial"/>
              </a:rPr>
              <a:t>other.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3671" y="3245735"/>
            <a:ext cx="2474595" cy="506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5300"/>
              </a:lnSpc>
              <a:spcBef>
                <a:spcPts val="100"/>
              </a:spcBef>
            </a:pP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We</a:t>
            </a:r>
            <a:r>
              <a:rPr sz="1000" spc="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can</a:t>
            </a:r>
            <a:r>
              <a:rPr sz="1000" spc="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meet</a:t>
            </a:r>
            <a:r>
              <a:rPr sz="1000" spc="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over</a:t>
            </a:r>
            <a:r>
              <a:rPr sz="1000" spc="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000" spc="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cup</a:t>
            </a:r>
            <a:r>
              <a:rPr sz="1000" spc="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of</a:t>
            </a:r>
            <a:r>
              <a:rPr sz="1000" spc="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coﬀee</a:t>
            </a:r>
            <a:r>
              <a:rPr sz="1000" spc="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or</a:t>
            </a:r>
            <a:r>
              <a:rPr sz="1000" spc="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231F20"/>
                </a:solidFill>
                <a:latin typeface="Trebuchet MS"/>
                <a:cs typeface="Trebuchet MS"/>
              </a:rPr>
              <a:t>even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online</a:t>
            </a:r>
            <a:r>
              <a:rPr sz="1000" spc="1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too.</a:t>
            </a:r>
            <a:r>
              <a:rPr sz="1000" spc="1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We'd</a:t>
            </a:r>
            <a:r>
              <a:rPr sz="1000" spc="11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like</a:t>
            </a:r>
            <a:r>
              <a:rPr sz="1000" spc="1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65" dirty="0">
                <a:solidFill>
                  <a:srgbClr val="231F20"/>
                </a:solidFill>
                <a:latin typeface="Arial"/>
                <a:cs typeface="Arial"/>
              </a:rPr>
              <a:t>to</a:t>
            </a:r>
            <a:r>
              <a:rPr sz="1000" spc="1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know</a:t>
            </a:r>
            <a:r>
              <a:rPr sz="1000" spc="11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what</a:t>
            </a:r>
            <a:r>
              <a:rPr sz="1000" spc="1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Arial"/>
                <a:cs typeface="Arial"/>
              </a:rPr>
              <a:t>you're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looking</a:t>
            </a:r>
            <a:r>
              <a:rPr sz="1000" spc="2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231F20"/>
                </a:solidFill>
                <a:latin typeface="Arial"/>
                <a:cs typeface="Arial"/>
              </a:rPr>
              <a:t>for.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3671" y="5388733"/>
            <a:ext cx="2425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Before</a:t>
            </a:r>
            <a:r>
              <a:rPr sz="1000" spc="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ﬁnalizing</a:t>
            </a:r>
            <a:r>
              <a:rPr sz="1000" spc="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your</a:t>
            </a:r>
            <a:r>
              <a:rPr sz="1000" spc="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dream</a:t>
            </a:r>
            <a:r>
              <a:rPr sz="1000" spc="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designs,</a:t>
            </a:r>
            <a:r>
              <a:rPr sz="1000" spc="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spc="-25" dirty="0">
                <a:solidFill>
                  <a:srgbClr val="231F20"/>
                </a:solidFill>
                <a:latin typeface="Trebuchet MS"/>
                <a:cs typeface="Trebuchet MS"/>
              </a:rPr>
              <a:t>we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3671" y="5541133"/>
            <a:ext cx="2070735" cy="506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5200"/>
              </a:lnSpc>
              <a:spcBef>
                <a:spcPts val="100"/>
              </a:spcBef>
            </a:pPr>
            <a:r>
              <a:rPr sz="1000" spc="10" dirty="0">
                <a:solidFill>
                  <a:srgbClr val="231F20"/>
                </a:solidFill>
                <a:latin typeface="Arial"/>
                <a:cs typeface="Arial"/>
              </a:rPr>
              <a:t>prepare</a:t>
            </a:r>
            <a:r>
              <a:rPr sz="1000" spc="3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1000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60" dirty="0">
                <a:solidFill>
                  <a:srgbClr val="231F20"/>
                </a:solidFill>
                <a:latin typeface="Arial"/>
                <a:cs typeface="Arial"/>
              </a:rPr>
              <a:t>mood</a:t>
            </a:r>
            <a:r>
              <a:rPr sz="1000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50" dirty="0">
                <a:solidFill>
                  <a:srgbClr val="231F20"/>
                </a:solidFill>
                <a:latin typeface="Arial"/>
                <a:cs typeface="Arial"/>
              </a:rPr>
              <a:t>board</a:t>
            </a:r>
            <a:r>
              <a:rPr sz="1000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65" dirty="0">
                <a:solidFill>
                  <a:srgbClr val="231F20"/>
                </a:solidFill>
                <a:latin typeface="Arial"/>
                <a:cs typeface="Arial"/>
              </a:rPr>
              <a:t>to</a:t>
            </a:r>
            <a:r>
              <a:rPr sz="1000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231F20"/>
                </a:solidFill>
                <a:latin typeface="Arial"/>
                <a:cs typeface="Arial"/>
              </a:rPr>
              <a:t>help</a:t>
            </a:r>
            <a:r>
              <a:rPr sz="1000" spc="3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231F20"/>
                </a:solidFill>
                <a:latin typeface="Arial"/>
                <a:cs typeface="Arial"/>
              </a:rPr>
              <a:t>you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visualize</a:t>
            </a:r>
            <a:r>
              <a:rPr sz="1000" spc="11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your</a:t>
            </a:r>
            <a:r>
              <a:rPr sz="1000" spc="11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new</a:t>
            </a:r>
            <a:r>
              <a:rPr sz="1000" spc="11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home</a:t>
            </a:r>
            <a:r>
              <a:rPr sz="1000" spc="11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and</a:t>
            </a:r>
            <a:r>
              <a:rPr sz="1000" spc="11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30" dirty="0">
                <a:solidFill>
                  <a:srgbClr val="231F20"/>
                </a:solidFill>
                <a:latin typeface="Arial"/>
                <a:cs typeface="Arial"/>
              </a:rPr>
              <a:t>then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discuss</a:t>
            </a:r>
            <a:r>
              <a:rPr sz="1000" spc="-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50" dirty="0">
                <a:solidFill>
                  <a:srgbClr val="231F20"/>
                </a:solidFill>
                <a:latin typeface="Arial"/>
                <a:cs typeface="Arial"/>
              </a:rPr>
              <a:t>further</a:t>
            </a:r>
            <a:r>
              <a:rPr sz="1000" spc="-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Arial"/>
                <a:cs typeface="Arial"/>
              </a:rPr>
              <a:t>enhancements.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458183" y="2056836"/>
            <a:ext cx="459740" cy="2760345"/>
            <a:chOff x="1458183" y="2056836"/>
            <a:chExt cx="459740" cy="2760345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4115" y="2179519"/>
              <a:ext cx="223583" cy="19527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725693" y="2267715"/>
              <a:ext cx="28575" cy="245745"/>
            </a:xfrm>
            <a:custGeom>
              <a:avLst/>
              <a:gdLst/>
              <a:ahLst/>
              <a:cxnLst/>
              <a:rect l="l" t="t" r="r" b="b"/>
              <a:pathLst>
                <a:path w="28575" h="245744">
                  <a:moveTo>
                    <a:pt x="28308" y="245376"/>
                  </a:moveTo>
                  <a:lnTo>
                    <a:pt x="28308" y="0"/>
                  </a:lnTo>
                  <a:lnTo>
                    <a:pt x="0" y="37757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57811" y="2258284"/>
              <a:ext cx="0" cy="255270"/>
            </a:xfrm>
            <a:custGeom>
              <a:avLst/>
              <a:gdLst/>
              <a:ahLst/>
              <a:cxnLst/>
              <a:rect l="l" t="t" r="r" b="b"/>
              <a:pathLst>
                <a:path h="255269">
                  <a:moveTo>
                    <a:pt x="0" y="0"/>
                  </a:moveTo>
                  <a:lnTo>
                    <a:pt x="0" y="254812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10624" y="2362094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30">
                  <a:moveTo>
                    <a:pt x="0" y="0"/>
                  </a:moveTo>
                  <a:lnTo>
                    <a:pt x="0" y="151003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70887" y="2192227"/>
              <a:ext cx="245110" cy="321310"/>
            </a:xfrm>
            <a:custGeom>
              <a:avLst/>
              <a:gdLst/>
              <a:ahLst/>
              <a:cxnLst/>
              <a:rect l="l" t="t" r="r" b="b"/>
              <a:pathLst>
                <a:path w="245110" h="321310">
                  <a:moveTo>
                    <a:pt x="141554" y="320865"/>
                  </a:moveTo>
                  <a:lnTo>
                    <a:pt x="141554" y="75488"/>
                  </a:lnTo>
                  <a:lnTo>
                    <a:pt x="199720" y="136778"/>
                  </a:lnTo>
                  <a:lnTo>
                    <a:pt x="207737" y="142067"/>
                  </a:lnTo>
                  <a:lnTo>
                    <a:pt x="216928" y="143833"/>
                  </a:lnTo>
                  <a:lnTo>
                    <a:pt x="226119" y="142076"/>
                  </a:lnTo>
                  <a:lnTo>
                    <a:pt x="234137" y="136791"/>
                  </a:lnTo>
                  <a:lnTo>
                    <a:pt x="244716" y="126428"/>
                  </a:lnTo>
                  <a:lnTo>
                    <a:pt x="224722" y="95448"/>
                  </a:lnTo>
                  <a:lnTo>
                    <a:pt x="213210" y="77849"/>
                  </a:lnTo>
                  <a:lnTo>
                    <a:pt x="205818" y="67087"/>
                  </a:lnTo>
                  <a:lnTo>
                    <a:pt x="198183" y="56616"/>
                  </a:lnTo>
                  <a:lnTo>
                    <a:pt x="186786" y="40692"/>
                  </a:lnTo>
                  <a:lnTo>
                    <a:pt x="170767" y="22017"/>
                  </a:lnTo>
                  <a:lnTo>
                    <a:pt x="149580" y="6487"/>
                  </a:lnTo>
                  <a:lnTo>
                    <a:pt x="122682" y="0"/>
                  </a:lnTo>
                  <a:lnTo>
                    <a:pt x="56616" y="0"/>
                  </a:lnTo>
                  <a:lnTo>
                    <a:pt x="36727" y="3913"/>
                  </a:lnTo>
                  <a:lnTo>
                    <a:pt x="18492" y="15154"/>
                  </a:lnTo>
                  <a:lnTo>
                    <a:pt x="5165" y="32971"/>
                  </a:lnTo>
                  <a:lnTo>
                    <a:pt x="0" y="56616"/>
                  </a:lnTo>
                  <a:lnTo>
                    <a:pt x="0" y="132118"/>
                  </a:lnTo>
                  <a:lnTo>
                    <a:pt x="3252" y="145950"/>
                  </a:lnTo>
                  <a:lnTo>
                    <a:pt x="11818" y="158043"/>
                  </a:lnTo>
                  <a:lnTo>
                    <a:pt x="23911" y="166609"/>
                  </a:lnTo>
                  <a:lnTo>
                    <a:pt x="37744" y="169862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08630" y="2258284"/>
              <a:ext cx="0" cy="255270"/>
            </a:xfrm>
            <a:custGeom>
              <a:avLst/>
              <a:gdLst/>
              <a:ahLst/>
              <a:cxnLst/>
              <a:rect l="l" t="t" r="r" b="b"/>
              <a:pathLst>
                <a:path h="255269">
                  <a:moveTo>
                    <a:pt x="0" y="0"/>
                  </a:moveTo>
                  <a:lnTo>
                    <a:pt x="0" y="254812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65254" y="2362094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30">
                  <a:moveTo>
                    <a:pt x="0" y="0"/>
                  </a:moveTo>
                  <a:lnTo>
                    <a:pt x="0" y="151003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4810" y="2056836"/>
              <a:ext cx="100888" cy="11977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0180" y="2056836"/>
              <a:ext cx="100888" cy="11977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4247" y="4366647"/>
              <a:ext cx="100888" cy="11977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499189" y="4502038"/>
              <a:ext cx="162560" cy="292735"/>
            </a:xfrm>
            <a:custGeom>
              <a:avLst/>
              <a:gdLst/>
              <a:ahLst/>
              <a:cxnLst/>
              <a:rect l="l" t="t" r="r" b="b"/>
              <a:pathLst>
                <a:path w="162560" h="292735">
                  <a:moveTo>
                    <a:pt x="160439" y="292557"/>
                  </a:moveTo>
                  <a:lnTo>
                    <a:pt x="103809" y="188747"/>
                  </a:lnTo>
                  <a:lnTo>
                    <a:pt x="37757" y="188747"/>
                  </a:lnTo>
                  <a:lnTo>
                    <a:pt x="23097" y="185767"/>
                  </a:lnTo>
                  <a:lnTo>
                    <a:pt x="11091" y="177655"/>
                  </a:lnTo>
                  <a:lnTo>
                    <a:pt x="2979" y="165649"/>
                  </a:lnTo>
                  <a:lnTo>
                    <a:pt x="0" y="150990"/>
                  </a:lnTo>
                  <a:lnTo>
                    <a:pt x="0" y="28308"/>
                  </a:lnTo>
                  <a:lnTo>
                    <a:pt x="2233" y="17316"/>
                  </a:lnTo>
                  <a:lnTo>
                    <a:pt x="8315" y="8315"/>
                  </a:lnTo>
                  <a:lnTo>
                    <a:pt x="17316" y="2233"/>
                  </a:lnTo>
                  <a:lnTo>
                    <a:pt x="28308" y="0"/>
                  </a:lnTo>
                  <a:lnTo>
                    <a:pt x="56629" y="0"/>
                  </a:lnTo>
                  <a:lnTo>
                    <a:pt x="103809" y="56616"/>
                  </a:lnTo>
                  <a:lnTo>
                    <a:pt x="160439" y="56616"/>
                  </a:lnTo>
                  <a:lnTo>
                    <a:pt x="162368" y="78444"/>
                  </a:lnTo>
                  <a:lnTo>
                    <a:pt x="160062" y="89654"/>
                  </a:lnTo>
                  <a:lnTo>
                    <a:pt x="150868" y="93783"/>
                  </a:lnTo>
                  <a:lnTo>
                    <a:pt x="132130" y="94373"/>
                  </a:lnTo>
                  <a:lnTo>
                    <a:pt x="75501" y="94373"/>
                  </a:lnTo>
                  <a:lnTo>
                    <a:pt x="37757" y="4718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8183" y="4451582"/>
              <a:ext cx="374580" cy="35570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565254" y="4596409"/>
              <a:ext cx="273685" cy="0"/>
            </a:xfrm>
            <a:custGeom>
              <a:avLst/>
              <a:gdLst/>
              <a:ahLst/>
              <a:cxnLst/>
              <a:rect l="l" t="t" r="r" b="b"/>
              <a:pathLst>
                <a:path w="273685">
                  <a:moveTo>
                    <a:pt x="0" y="0"/>
                  </a:moveTo>
                  <a:lnTo>
                    <a:pt x="273685" y="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80318" y="4794593"/>
              <a:ext cx="94615" cy="0"/>
            </a:xfrm>
            <a:custGeom>
              <a:avLst/>
              <a:gdLst/>
              <a:ahLst/>
              <a:cxnLst/>
              <a:rect l="l" t="t" r="r" b="b"/>
              <a:pathLst>
                <a:path w="94615">
                  <a:moveTo>
                    <a:pt x="0" y="0"/>
                  </a:moveTo>
                  <a:lnTo>
                    <a:pt x="94373" y="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91750" y="4596409"/>
              <a:ext cx="0" cy="207645"/>
            </a:xfrm>
            <a:custGeom>
              <a:avLst/>
              <a:gdLst/>
              <a:ahLst/>
              <a:cxnLst/>
              <a:rect l="l" t="t" r="r" b="b"/>
              <a:pathLst>
                <a:path h="207645">
                  <a:moveTo>
                    <a:pt x="0" y="0"/>
                  </a:moveTo>
                  <a:lnTo>
                    <a:pt x="0" y="207619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03677" y="1769586"/>
            <a:ext cx="706120" cy="1455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350" spc="-990" dirty="0">
                <a:solidFill>
                  <a:srgbClr val="1F325C"/>
                </a:solidFill>
                <a:latin typeface="Arial Black"/>
                <a:cs typeface="Arial Black"/>
              </a:rPr>
              <a:t>1</a:t>
            </a:r>
            <a:endParaRPr sz="9350" dirty="0">
              <a:latin typeface="Arial Black"/>
              <a:cs typeface="Arial Black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03677" y="4076124"/>
            <a:ext cx="706120" cy="1455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350" spc="-990" dirty="0">
                <a:solidFill>
                  <a:srgbClr val="1F325C"/>
                </a:solidFill>
                <a:latin typeface="Arial Black"/>
                <a:cs typeface="Arial Black"/>
              </a:rPr>
              <a:t>3</a:t>
            </a:r>
            <a:endParaRPr sz="9350">
              <a:latin typeface="Arial Black"/>
              <a:cs typeface="Arial Black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121150" y="9149784"/>
            <a:ext cx="1926589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spc="-75" dirty="0">
                <a:solidFill>
                  <a:srgbClr val="1E325C"/>
                </a:solidFill>
                <a:latin typeface="Arial Black"/>
                <a:cs typeface="Arial Black"/>
              </a:rPr>
              <a:t>Your </a:t>
            </a:r>
            <a:r>
              <a:rPr sz="1300" spc="-50" dirty="0">
                <a:solidFill>
                  <a:srgbClr val="1E325C"/>
                </a:solidFill>
                <a:latin typeface="Arial Black"/>
                <a:cs typeface="Arial Black"/>
              </a:rPr>
              <a:t>happily</a:t>
            </a:r>
            <a:r>
              <a:rPr sz="1300" spc="-75" dirty="0">
                <a:solidFill>
                  <a:srgbClr val="1E325C"/>
                </a:solidFill>
                <a:latin typeface="Arial Black"/>
                <a:cs typeface="Arial Black"/>
              </a:rPr>
              <a:t> </a:t>
            </a:r>
            <a:r>
              <a:rPr sz="1300" spc="-70" dirty="0">
                <a:solidFill>
                  <a:srgbClr val="1E325C"/>
                </a:solidFill>
                <a:latin typeface="Arial Black"/>
                <a:cs typeface="Arial Black"/>
              </a:rPr>
              <a:t>ever </a:t>
            </a:r>
            <a:r>
              <a:rPr sz="1300" spc="-35" dirty="0">
                <a:solidFill>
                  <a:srgbClr val="1E325C"/>
                </a:solidFill>
                <a:latin typeface="Arial Black"/>
                <a:cs typeface="Arial Black"/>
              </a:rPr>
              <a:t>after </a:t>
            </a:r>
            <a:r>
              <a:rPr sz="1300" spc="-90" dirty="0">
                <a:solidFill>
                  <a:srgbClr val="1E325C"/>
                </a:solidFill>
                <a:latin typeface="Arial Black"/>
                <a:cs typeface="Arial Black"/>
              </a:rPr>
              <a:t>begins</a:t>
            </a:r>
            <a:r>
              <a:rPr sz="1300" spc="-85" dirty="0">
                <a:solidFill>
                  <a:srgbClr val="1E325C"/>
                </a:solidFill>
                <a:latin typeface="Arial Black"/>
                <a:cs typeface="Arial Black"/>
              </a:rPr>
              <a:t> </a:t>
            </a:r>
            <a:r>
              <a:rPr sz="1300" spc="-60" dirty="0">
                <a:solidFill>
                  <a:srgbClr val="1E325C"/>
                </a:solidFill>
                <a:latin typeface="Arial Black"/>
                <a:cs typeface="Arial Black"/>
              </a:rPr>
              <a:t>here.</a:t>
            </a:r>
            <a:r>
              <a:rPr sz="1300" spc="-80" dirty="0">
                <a:solidFill>
                  <a:srgbClr val="1E325C"/>
                </a:solidFill>
                <a:latin typeface="Arial Black"/>
                <a:cs typeface="Arial Black"/>
              </a:rPr>
              <a:t> </a:t>
            </a:r>
            <a:r>
              <a:rPr sz="1300" spc="-70" dirty="0">
                <a:solidFill>
                  <a:srgbClr val="1E325C"/>
                </a:solidFill>
                <a:latin typeface="Arial Black"/>
                <a:cs typeface="Arial Black"/>
              </a:rPr>
              <a:t>.</a:t>
            </a:r>
            <a:r>
              <a:rPr sz="1300" spc="-80" dirty="0">
                <a:solidFill>
                  <a:srgbClr val="1E325C"/>
                </a:solidFill>
                <a:latin typeface="Arial Black"/>
                <a:cs typeface="Arial Black"/>
              </a:rPr>
              <a:t> </a:t>
            </a:r>
            <a:r>
              <a:rPr sz="1300" spc="-50" dirty="0">
                <a:solidFill>
                  <a:srgbClr val="1E325C"/>
                </a:solidFill>
                <a:latin typeface="Arial Black"/>
                <a:cs typeface="Arial Black"/>
              </a:rPr>
              <a:t>.</a:t>
            </a:r>
            <a:endParaRPr sz="1300">
              <a:latin typeface="Arial Black"/>
              <a:cs typeface="Arial Black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121150" y="6205098"/>
            <a:ext cx="706120" cy="1455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350" spc="-990" dirty="0">
                <a:solidFill>
                  <a:srgbClr val="1F325C"/>
                </a:solidFill>
                <a:latin typeface="Arial Black"/>
                <a:cs typeface="Arial Black"/>
              </a:rPr>
              <a:t>6</a:t>
            </a:r>
            <a:endParaRPr sz="9350">
              <a:latin typeface="Arial Black"/>
              <a:cs typeface="Arial Black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03671" y="7530968"/>
            <a:ext cx="23444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Once</a:t>
            </a:r>
            <a:r>
              <a:rPr sz="1000" spc="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ﬁnalised,</a:t>
            </a:r>
            <a:r>
              <a:rPr sz="1000" spc="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you</a:t>
            </a:r>
            <a:r>
              <a:rPr sz="1000" spc="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can</a:t>
            </a:r>
            <a:r>
              <a:rPr sz="1000" spc="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seal</a:t>
            </a:r>
            <a:r>
              <a:rPr sz="1000" spc="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the</a:t>
            </a:r>
            <a:r>
              <a:rPr sz="1000" spc="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deal</a:t>
            </a:r>
            <a:r>
              <a:rPr sz="1000" spc="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spc="-25" dirty="0">
                <a:solidFill>
                  <a:srgbClr val="231F20"/>
                </a:solidFill>
                <a:latin typeface="Trebuchet MS"/>
                <a:cs typeface="Trebuchet MS"/>
              </a:rPr>
              <a:t>by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03671" y="7683368"/>
            <a:ext cx="2489200" cy="506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5200"/>
              </a:lnSpc>
              <a:spcBef>
                <a:spcPts val="100"/>
              </a:spcBef>
            </a:pP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paying</a:t>
            </a:r>
            <a:r>
              <a:rPr sz="1000" spc="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1000" spc="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signing</a:t>
            </a:r>
            <a:r>
              <a:rPr sz="1000" spc="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231F20"/>
                </a:solidFill>
                <a:latin typeface="Arial"/>
                <a:cs typeface="Arial"/>
              </a:rPr>
              <a:t>amount</a:t>
            </a:r>
            <a:r>
              <a:rPr sz="1000" spc="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231F20"/>
                </a:solidFill>
                <a:latin typeface="Arial"/>
                <a:cs typeface="Arial"/>
              </a:rPr>
              <a:t>of</a:t>
            </a:r>
            <a:r>
              <a:rPr sz="1000" spc="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Arial"/>
                <a:cs typeface="Arial"/>
              </a:rPr>
              <a:t>10%.</a:t>
            </a:r>
            <a:r>
              <a:rPr sz="1000" spc="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Arial"/>
                <a:cs typeface="Arial"/>
              </a:rPr>
              <a:t>Pay</a:t>
            </a:r>
            <a:r>
              <a:rPr sz="1000" spc="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231F20"/>
                </a:solidFill>
                <a:latin typeface="Arial"/>
                <a:cs typeface="Arial"/>
              </a:rPr>
              <a:t>50% </a:t>
            </a:r>
            <a:r>
              <a:rPr sz="1000" spc="55" dirty="0">
                <a:solidFill>
                  <a:srgbClr val="231F20"/>
                </a:solidFill>
                <a:latin typeface="Arial"/>
                <a:cs typeface="Arial"/>
              </a:rPr>
              <a:t>of</a:t>
            </a:r>
            <a:r>
              <a:rPr sz="1000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50" dirty="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sz="1000" spc="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231F20"/>
                </a:solidFill>
                <a:latin typeface="Arial"/>
                <a:cs typeface="Arial"/>
              </a:rPr>
              <a:t>order</a:t>
            </a:r>
            <a:r>
              <a:rPr sz="1000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231F20"/>
                </a:solidFill>
                <a:latin typeface="Arial"/>
                <a:cs typeface="Arial"/>
              </a:rPr>
              <a:t>value</a:t>
            </a:r>
            <a:r>
              <a:rPr sz="1000" spc="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65" dirty="0">
                <a:solidFill>
                  <a:srgbClr val="231F20"/>
                </a:solidFill>
                <a:latin typeface="Arial"/>
                <a:cs typeface="Arial"/>
              </a:rPr>
              <a:t>to</a:t>
            </a:r>
            <a:r>
              <a:rPr sz="1000" spc="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231F20"/>
                </a:solidFill>
                <a:latin typeface="Arial"/>
                <a:cs typeface="Arial"/>
              </a:rPr>
              <a:t>kickstart</a:t>
            </a:r>
            <a:r>
              <a:rPr sz="1000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50" dirty="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sz="1000" spc="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Arial"/>
                <a:cs typeface="Arial"/>
              </a:rPr>
              <a:t>process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and</a:t>
            </a:r>
            <a:r>
              <a:rPr sz="1000" spc="1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50" dirty="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sz="1000" spc="1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balance</a:t>
            </a:r>
            <a:r>
              <a:rPr sz="1000" spc="1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before</a:t>
            </a:r>
            <a:r>
              <a:rPr sz="1000" spc="11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Arial"/>
                <a:cs typeface="Arial"/>
              </a:rPr>
              <a:t>handover.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03677" y="6205098"/>
            <a:ext cx="706120" cy="1455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350" spc="-990" dirty="0">
                <a:solidFill>
                  <a:srgbClr val="1F325C"/>
                </a:solidFill>
                <a:latin typeface="Arial Black"/>
                <a:cs typeface="Arial Black"/>
              </a:rPr>
              <a:t>5</a:t>
            </a:r>
            <a:endParaRPr sz="9350">
              <a:latin typeface="Arial Black"/>
              <a:cs typeface="Arial Black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129483" y="7025709"/>
            <a:ext cx="2806065" cy="116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5510">
              <a:lnSpc>
                <a:spcPts val="1540"/>
              </a:lnSpc>
              <a:spcBef>
                <a:spcPts val="100"/>
              </a:spcBef>
            </a:pPr>
            <a:r>
              <a:rPr sz="1300" spc="-10" dirty="0">
                <a:solidFill>
                  <a:srgbClr val="1E325C"/>
                </a:solidFill>
                <a:latin typeface="Arial Black"/>
                <a:cs typeface="Arial Black"/>
              </a:rPr>
              <a:t>Execution</a:t>
            </a:r>
            <a:endParaRPr sz="1300">
              <a:latin typeface="Arial Black"/>
              <a:cs typeface="Arial Black"/>
            </a:endParaRPr>
          </a:p>
          <a:p>
            <a:pPr marL="905510">
              <a:lnSpc>
                <a:spcPts val="1300"/>
              </a:lnSpc>
            </a:pPr>
            <a:r>
              <a:rPr sz="1100" dirty="0">
                <a:solidFill>
                  <a:srgbClr val="1E325C"/>
                </a:solidFill>
                <a:latin typeface="Arial"/>
                <a:cs typeface="Arial"/>
              </a:rPr>
              <a:t>Speedy</a:t>
            </a:r>
            <a:r>
              <a:rPr sz="1100" spc="110" dirty="0">
                <a:solidFill>
                  <a:srgbClr val="1E325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E325C"/>
                </a:solidFill>
                <a:latin typeface="Arial"/>
                <a:cs typeface="Arial"/>
              </a:rPr>
              <a:t>quality</a:t>
            </a:r>
            <a:r>
              <a:rPr sz="1100" spc="110" dirty="0">
                <a:solidFill>
                  <a:srgbClr val="1E325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1E325C"/>
                </a:solidFill>
                <a:latin typeface="Arial"/>
                <a:cs typeface="Arial"/>
              </a:rPr>
              <a:t>checks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5200"/>
              </a:lnSpc>
              <a:spcBef>
                <a:spcPts val="1075"/>
              </a:spcBef>
            </a:pPr>
            <a:r>
              <a:rPr sz="1000" spc="20" dirty="0">
                <a:solidFill>
                  <a:srgbClr val="231F20"/>
                </a:solidFill>
                <a:latin typeface="Arial"/>
                <a:cs typeface="Arial"/>
              </a:rPr>
              <a:t>While</a:t>
            </a:r>
            <a:r>
              <a:rPr sz="1000" spc="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231F20"/>
                </a:solidFill>
                <a:latin typeface="Arial"/>
                <a:cs typeface="Arial"/>
              </a:rPr>
              <a:t>we</a:t>
            </a:r>
            <a:r>
              <a:rPr sz="1000" spc="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231F20"/>
                </a:solidFill>
                <a:latin typeface="Arial"/>
                <a:cs typeface="Arial"/>
              </a:rPr>
              <a:t>immediately</a:t>
            </a:r>
            <a:r>
              <a:rPr sz="1000" spc="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231F20"/>
                </a:solidFill>
                <a:latin typeface="Arial"/>
                <a:cs typeface="Arial"/>
              </a:rPr>
              <a:t>begin</a:t>
            </a:r>
            <a:r>
              <a:rPr sz="1000" spc="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231F20"/>
                </a:solidFill>
                <a:latin typeface="Arial"/>
                <a:cs typeface="Arial"/>
              </a:rPr>
              <a:t>work</a:t>
            </a:r>
            <a:r>
              <a:rPr sz="1000" spc="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231F20"/>
                </a:solidFill>
                <a:latin typeface="Arial"/>
                <a:cs typeface="Arial"/>
              </a:rPr>
              <a:t>on</a:t>
            </a:r>
            <a:r>
              <a:rPr sz="1000" spc="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231F20"/>
                </a:solidFill>
                <a:latin typeface="Arial"/>
                <a:cs typeface="Arial"/>
              </a:rPr>
              <a:t>your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diﬀerent</a:t>
            </a:r>
            <a:r>
              <a:rPr sz="1000" spc="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orders,</a:t>
            </a:r>
            <a:r>
              <a:rPr sz="1000" spc="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our</a:t>
            </a:r>
            <a:r>
              <a:rPr sz="1000" spc="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quality</a:t>
            </a:r>
            <a:r>
              <a:rPr sz="1000" spc="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Trebuchet MS"/>
                <a:cs typeface="Trebuchet MS"/>
              </a:rPr>
              <a:t>control</a:t>
            </a:r>
            <a:r>
              <a:rPr sz="1000" spc="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231F20"/>
                </a:solidFill>
                <a:latin typeface="Trebuchet MS"/>
                <a:cs typeface="Trebuchet MS"/>
              </a:rPr>
              <a:t>team</a:t>
            </a:r>
            <a:r>
              <a:rPr sz="1000" spc="5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keeps</a:t>
            </a:r>
            <a:r>
              <a:rPr sz="1000" spc="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1000" spc="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strict</a:t>
            </a:r>
            <a:r>
              <a:rPr sz="1000" spc="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check.</a:t>
            </a:r>
            <a:r>
              <a:rPr sz="1000" spc="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We</a:t>
            </a:r>
            <a:r>
              <a:rPr sz="1000" spc="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also</a:t>
            </a:r>
            <a:r>
              <a:rPr sz="1000" spc="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keep</a:t>
            </a:r>
            <a:r>
              <a:rPr sz="1000" spc="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you</a:t>
            </a:r>
            <a:r>
              <a:rPr sz="1000" spc="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Arial"/>
                <a:cs typeface="Arial"/>
              </a:rPr>
              <a:t>updated </a:t>
            </a:r>
            <a:r>
              <a:rPr sz="1000" spc="10" dirty="0">
                <a:solidFill>
                  <a:srgbClr val="231F20"/>
                </a:solidFill>
                <a:latin typeface="Arial"/>
                <a:cs typeface="Arial"/>
              </a:rPr>
              <a:t>about</a:t>
            </a:r>
            <a:r>
              <a:rPr sz="1000" spc="11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50" dirty="0">
                <a:solidFill>
                  <a:srgbClr val="231F20"/>
                </a:solidFill>
                <a:latin typeface="Arial"/>
                <a:cs typeface="Arial"/>
              </a:rPr>
              <a:t>the</a:t>
            </a:r>
            <a:r>
              <a:rPr sz="1000" spc="11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231F20"/>
                </a:solidFill>
                <a:latin typeface="Arial"/>
                <a:cs typeface="Arial"/>
              </a:rPr>
              <a:t>execution</a:t>
            </a:r>
            <a:r>
              <a:rPr sz="1000" spc="11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Arial"/>
                <a:cs typeface="Arial"/>
              </a:rPr>
              <a:t>process.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458180" y="7025697"/>
            <a:ext cx="1268095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40"/>
              </a:lnSpc>
              <a:spcBef>
                <a:spcPts val="100"/>
              </a:spcBef>
            </a:pPr>
            <a:r>
              <a:rPr sz="1300" spc="-114" dirty="0">
                <a:solidFill>
                  <a:srgbClr val="1E325C"/>
                </a:solidFill>
                <a:latin typeface="Arial Black"/>
                <a:cs typeface="Arial Black"/>
              </a:rPr>
              <a:t>Seal</a:t>
            </a:r>
            <a:r>
              <a:rPr sz="1300" spc="-85" dirty="0">
                <a:solidFill>
                  <a:srgbClr val="1E325C"/>
                </a:solidFill>
                <a:latin typeface="Arial Black"/>
                <a:cs typeface="Arial Black"/>
              </a:rPr>
              <a:t> </a:t>
            </a:r>
            <a:r>
              <a:rPr sz="1300" spc="-45" dirty="0">
                <a:solidFill>
                  <a:srgbClr val="1E325C"/>
                </a:solidFill>
                <a:latin typeface="Arial Black"/>
                <a:cs typeface="Arial Black"/>
              </a:rPr>
              <a:t>the</a:t>
            </a:r>
            <a:r>
              <a:rPr sz="1300" spc="-85" dirty="0">
                <a:solidFill>
                  <a:srgbClr val="1E325C"/>
                </a:solidFill>
                <a:latin typeface="Arial Black"/>
                <a:cs typeface="Arial Black"/>
              </a:rPr>
              <a:t> </a:t>
            </a:r>
            <a:r>
              <a:rPr sz="1300" spc="-20" dirty="0">
                <a:solidFill>
                  <a:srgbClr val="1E325C"/>
                </a:solidFill>
                <a:latin typeface="Arial Black"/>
                <a:cs typeface="Arial Black"/>
              </a:rPr>
              <a:t>Deal</a:t>
            </a:r>
            <a:endParaRPr sz="1300">
              <a:latin typeface="Arial Black"/>
              <a:cs typeface="Arial Black"/>
            </a:endParaRPr>
          </a:p>
          <a:p>
            <a:pPr marL="12700">
              <a:lnSpc>
                <a:spcPts val="1300"/>
              </a:lnSpc>
            </a:pPr>
            <a:r>
              <a:rPr sz="1100" dirty="0">
                <a:solidFill>
                  <a:srgbClr val="1E325C"/>
                </a:solidFill>
                <a:latin typeface="Arial"/>
                <a:cs typeface="Arial"/>
              </a:rPr>
              <a:t>Stress-free</a:t>
            </a:r>
            <a:r>
              <a:rPr sz="1100" spc="85" dirty="0">
                <a:solidFill>
                  <a:srgbClr val="1E325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1E325C"/>
                </a:solidFill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470097" y="6514537"/>
            <a:ext cx="3843654" cy="447040"/>
            <a:chOff x="1470097" y="6514537"/>
            <a:chExt cx="3843654" cy="447040"/>
          </a:xfrm>
        </p:grpSpPr>
        <p:sp>
          <p:nvSpPr>
            <p:cNvPr id="55" name="object 55"/>
            <p:cNvSpPr/>
            <p:nvPr/>
          </p:nvSpPr>
          <p:spPr>
            <a:xfrm>
              <a:off x="5236733" y="6746898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4">
                  <a:moveTo>
                    <a:pt x="0" y="0"/>
                  </a:moveTo>
                  <a:lnTo>
                    <a:pt x="45758" y="45758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053681" y="6691989"/>
              <a:ext cx="119380" cy="100965"/>
            </a:xfrm>
            <a:custGeom>
              <a:avLst/>
              <a:gdLst/>
              <a:ahLst/>
              <a:cxnLst/>
              <a:rect l="l" t="t" r="r" b="b"/>
              <a:pathLst>
                <a:path w="119379" h="100965">
                  <a:moveTo>
                    <a:pt x="0" y="100672"/>
                  </a:moveTo>
                  <a:lnTo>
                    <a:pt x="91528" y="9144"/>
                  </a:lnTo>
                  <a:lnTo>
                    <a:pt x="97583" y="4541"/>
                  </a:lnTo>
                  <a:lnTo>
                    <a:pt x="104390" y="1681"/>
                  </a:lnTo>
                  <a:lnTo>
                    <a:pt x="111631" y="266"/>
                  </a:lnTo>
                  <a:lnTo>
                    <a:pt x="118986" y="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86744" y="6514537"/>
              <a:ext cx="171843" cy="107772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035372" y="6792658"/>
              <a:ext cx="265430" cy="156210"/>
            </a:xfrm>
            <a:custGeom>
              <a:avLst/>
              <a:gdLst/>
              <a:ahLst/>
              <a:cxnLst/>
              <a:rect l="l" t="t" r="r" b="b"/>
              <a:pathLst>
                <a:path w="265429" h="156209">
                  <a:moveTo>
                    <a:pt x="265429" y="155600"/>
                  </a:moveTo>
                  <a:lnTo>
                    <a:pt x="0" y="155600"/>
                  </a:lnTo>
                  <a:lnTo>
                    <a:pt x="0" y="0"/>
                  </a:lnTo>
                  <a:lnTo>
                    <a:pt x="265429" y="0"/>
                  </a:lnTo>
                  <a:lnTo>
                    <a:pt x="265429" y="155600"/>
                  </a:lnTo>
                  <a:close/>
                </a:path>
                <a:path w="265429" h="156209">
                  <a:moveTo>
                    <a:pt x="164757" y="36614"/>
                  </a:moveTo>
                  <a:lnTo>
                    <a:pt x="100685" y="36614"/>
                  </a:lnTo>
                  <a:lnTo>
                    <a:pt x="100685" y="0"/>
                  </a:lnTo>
                  <a:lnTo>
                    <a:pt x="164757" y="0"/>
                  </a:lnTo>
                  <a:lnTo>
                    <a:pt x="164757" y="36614"/>
                  </a:lnTo>
                  <a:close/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95893" y="6596910"/>
              <a:ext cx="144390" cy="16269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470097" y="6623134"/>
              <a:ext cx="459740" cy="325120"/>
            </a:xfrm>
            <a:custGeom>
              <a:avLst/>
              <a:gdLst/>
              <a:ahLst/>
              <a:cxnLst/>
              <a:rect l="l" t="t" r="r" b="b"/>
              <a:pathLst>
                <a:path w="459739" h="325120">
                  <a:moveTo>
                    <a:pt x="145388" y="139699"/>
                  </a:moveTo>
                  <a:lnTo>
                    <a:pt x="133887" y="140969"/>
                  </a:lnTo>
                  <a:lnTo>
                    <a:pt x="123266" y="146049"/>
                  </a:lnTo>
                  <a:lnTo>
                    <a:pt x="99314" y="165099"/>
                  </a:lnTo>
                  <a:lnTo>
                    <a:pt x="68973" y="165099"/>
                  </a:lnTo>
                  <a:lnTo>
                    <a:pt x="75895" y="167639"/>
                  </a:lnTo>
                  <a:lnTo>
                    <a:pt x="81699" y="171449"/>
                  </a:lnTo>
                  <a:lnTo>
                    <a:pt x="85648" y="177799"/>
                  </a:lnTo>
                  <a:lnTo>
                    <a:pt x="81788" y="181609"/>
                  </a:lnTo>
                  <a:lnTo>
                    <a:pt x="79349" y="186689"/>
                  </a:lnTo>
                  <a:lnTo>
                    <a:pt x="77774" y="201929"/>
                  </a:lnTo>
                  <a:lnTo>
                    <a:pt x="80035" y="209549"/>
                  </a:lnTo>
                  <a:lnTo>
                    <a:pt x="90017" y="222249"/>
                  </a:lnTo>
                  <a:lnTo>
                    <a:pt x="97116" y="226059"/>
                  </a:lnTo>
                  <a:lnTo>
                    <a:pt x="105067" y="226059"/>
                  </a:lnTo>
                  <a:lnTo>
                    <a:pt x="104228" y="234949"/>
                  </a:lnTo>
                  <a:lnTo>
                    <a:pt x="106489" y="242569"/>
                  </a:lnTo>
                  <a:lnTo>
                    <a:pt x="116611" y="255269"/>
                  </a:lnTo>
                  <a:lnTo>
                    <a:pt x="123875" y="259079"/>
                  </a:lnTo>
                  <a:lnTo>
                    <a:pt x="131470" y="259079"/>
                  </a:lnTo>
                  <a:lnTo>
                    <a:pt x="130632" y="267969"/>
                  </a:lnTo>
                  <a:lnTo>
                    <a:pt x="132905" y="275589"/>
                  </a:lnTo>
                  <a:lnTo>
                    <a:pt x="142824" y="288289"/>
                  </a:lnTo>
                  <a:lnTo>
                    <a:pt x="149936" y="292099"/>
                  </a:lnTo>
                  <a:lnTo>
                    <a:pt x="157886" y="292099"/>
                  </a:lnTo>
                  <a:lnTo>
                    <a:pt x="157035" y="300989"/>
                  </a:lnTo>
                  <a:lnTo>
                    <a:pt x="181232" y="325119"/>
                  </a:lnTo>
                  <a:lnTo>
                    <a:pt x="194398" y="325119"/>
                  </a:lnTo>
                  <a:lnTo>
                    <a:pt x="201028" y="323849"/>
                  </a:lnTo>
                  <a:lnTo>
                    <a:pt x="218744" y="309879"/>
                  </a:lnTo>
                  <a:lnTo>
                    <a:pt x="190144" y="309879"/>
                  </a:lnTo>
                  <a:lnTo>
                    <a:pt x="182448" y="308609"/>
                  </a:lnTo>
                  <a:lnTo>
                    <a:pt x="176237" y="300989"/>
                  </a:lnTo>
                  <a:lnTo>
                    <a:pt x="175323" y="297179"/>
                  </a:lnTo>
                  <a:lnTo>
                    <a:pt x="176034" y="290829"/>
                  </a:lnTo>
                  <a:lnTo>
                    <a:pt x="177622" y="288289"/>
                  </a:lnTo>
                  <a:lnTo>
                    <a:pt x="193235" y="275589"/>
                  </a:lnTo>
                  <a:lnTo>
                    <a:pt x="163271" y="275589"/>
                  </a:lnTo>
                  <a:lnTo>
                    <a:pt x="160007" y="274319"/>
                  </a:lnTo>
                  <a:lnTo>
                    <a:pt x="156756" y="274319"/>
                  </a:lnTo>
                  <a:lnTo>
                    <a:pt x="153860" y="273049"/>
                  </a:lnTo>
                  <a:lnTo>
                    <a:pt x="149821" y="267969"/>
                  </a:lnTo>
                  <a:lnTo>
                    <a:pt x="148907" y="264159"/>
                  </a:lnTo>
                  <a:lnTo>
                    <a:pt x="149631" y="257809"/>
                  </a:lnTo>
                  <a:lnTo>
                    <a:pt x="151218" y="255269"/>
                  </a:lnTo>
                  <a:lnTo>
                    <a:pt x="165510" y="243839"/>
                  </a:lnTo>
                  <a:lnTo>
                    <a:pt x="137325" y="243839"/>
                  </a:lnTo>
                  <a:lnTo>
                    <a:pt x="129628" y="242569"/>
                  </a:lnTo>
                  <a:lnTo>
                    <a:pt x="125437" y="237489"/>
                  </a:lnTo>
                  <a:lnTo>
                    <a:pt x="123405" y="234949"/>
                  </a:lnTo>
                  <a:lnTo>
                    <a:pt x="122491" y="231139"/>
                  </a:lnTo>
                  <a:lnTo>
                    <a:pt x="123215" y="224789"/>
                  </a:lnTo>
                  <a:lnTo>
                    <a:pt x="124802" y="222249"/>
                  </a:lnTo>
                  <a:lnTo>
                    <a:pt x="140812" y="209549"/>
                  </a:lnTo>
                  <a:lnTo>
                    <a:pt x="110451" y="209549"/>
                  </a:lnTo>
                  <a:lnTo>
                    <a:pt x="103936" y="208279"/>
                  </a:lnTo>
                  <a:lnTo>
                    <a:pt x="101041" y="207009"/>
                  </a:lnTo>
                  <a:lnTo>
                    <a:pt x="96989" y="201929"/>
                  </a:lnTo>
                  <a:lnTo>
                    <a:pt x="96088" y="198119"/>
                  </a:lnTo>
                  <a:lnTo>
                    <a:pt x="96812" y="191769"/>
                  </a:lnTo>
                  <a:lnTo>
                    <a:pt x="98399" y="189229"/>
                  </a:lnTo>
                  <a:lnTo>
                    <a:pt x="100939" y="186689"/>
                  </a:lnTo>
                  <a:lnTo>
                    <a:pt x="139687" y="156209"/>
                  </a:lnTo>
                  <a:lnTo>
                    <a:pt x="169138" y="156209"/>
                  </a:lnTo>
                  <a:lnTo>
                    <a:pt x="168478" y="154939"/>
                  </a:lnTo>
                  <a:lnTo>
                    <a:pt x="165557" y="151129"/>
                  </a:lnTo>
                  <a:lnTo>
                    <a:pt x="156400" y="143509"/>
                  </a:lnTo>
                  <a:lnTo>
                    <a:pt x="145388" y="139699"/>
                  </a:lnTo>
                  <a:close/>
                </a:path>
                <a:path w="459739" h="325120">
                  <a:moveTo>
                    <a:pt x="285483" y="299719"/>
                  </a:moveTo>
                  <a:lnTo>
                    <a:pt x="229362" y="299719"/>
                  </a:lnTo>
                  <a:lnTo>
                    <a:pt x="245592" y="313689"/>
                  </a:lnTo>
                  <a:lnTo>
                    <a:pt x="252222" y="314959"/>
                  </a:lnTo>
                  <a:lnTo>
                    <a:pt x="265385" y="314959"/>
                  </a:lnTo>
                  <a:lnTo>
                    <a:pt x="271670" y="312419"/>
                  </a:lnTo>
                  <a:lnTo>
                    <a:pt x="277410" y="308609"/>
                  </a:lnTo>
                  <a:lnTo>
                    <a:pt x="282346" y="303529"/>
                  </a:lnTo>
                  <a:lnTo>
                    <a:pt x="285483" y="299719"/>
                  </a:lnTo>
                  <a:close/>
                </a:path>
                <a:path w="459739" h="325120">
                  <a:moveTo>
                    <a:pt x="233862" y="266699"/>
                  </a:moveTo>
                  <a:lnTo>
                    <a:pt x="204165" y="266699"/>
                  </a:lnTo>
                  <a:lnTo>
                    <a:pt x="211861" y="267969"/>
                  </a:lnTo>
                  <a:lnTo>
                    <a:pt x="218071" y="275589"/>
                  </a:lnTo>
                  <a:lnTo>
                    <a:pt x="218986" y="279399"/>
                  </a:lnTo>
                  <a:lnTo>
                    <a:pt x="218617" y="281939"/>
                  </a:lnTo>
                  <a:lnTo>
                    <a:pt x="218262" y="285749"/>
                  </a:lnTo>
                  <a:lnTo>
                    <a:pt x="216674" y="288289"/>
                  </a:lnTo>
                  <a:lnTo>
                    <a:pt x="195414" y="304799"/>
                  </a:lnTo>
                  <a:lnTo>
                    <a:pt x="190144" y="309879"/>
                  </a:lnTo>
                  <a:lnTo>
                    <a:pt x="218744" y="309879"/>
                  </a:lnTo>
                  <a:lnTo>
                    <a:pt x="226796" y="303529"/>
                  </a:lnTo>
                  <a:lnTo>
                    <a:pt x="228155" y="302259"/>
                  </a:lnTo>
                  <a:lnTo>
                    <a:pt x="229362" y="299719"/>
                  </a:lnTo>
                  <a:lnTo>
                    <a:pt x="285483" y="299719"/>
                  </a:lnTo>
                  <a:lnTo>
                    <a:pt x="286143" y="298449"/>
                  </a:lnTo>
                  <a:lnTo>
                    <a:pt x="256476" y="298449"/>
                  </a:lnTo>
                  <a:lnTo>
                    <a:pt x="236486" y="283209"/>
                  </a:lnTo>
                  <a:lnTo>
                    <a:pt x="237096" y="275589"/>
                  </a:lnTo>
                  <a:lnTo>
                    <a:pt x="234835" y="267969"/>
                  </a:lnTo>
                  <a:lnTo>
                    <a:pt x="233862" y="266699"/>
                  </a:lnTo>
                  <a:close/>
                </a:path>
                <a:path w="459739" h="325120">
                  <a:moveTo>
                    <a:pt x="260807" y="248919"/>
                  </a:moveTo>
                  <a:lnTo>
                    <a:pt x="255181" y="248919"/>
                  </a:lnTo>
                  <a:lnTo>
                    <a:pt x="251714" y="252729"/>
                  </a:lnTo>
                  <a:lnTo>
                    <a:pt x="251383" y="253999"/>
                  </a:lnTo>
                  <a:lnTo>
                    <a:pt x="249821" y="256539"/>
                  </a:lnTo>
                  <a:lnTo>
                    <a:pt x="249834" y="260349"/>
                  </a:lnTo>
                  <a:lnTo>
                    <a:pt x="251612" y="264159"/>
                  </a:lnTo>
                  <a:lnTo>
                    <a:pt x="252425" y="264159"/>
                  </a:lnTo>
                  <a:lnTo>
                    <a:pt x="266484" y="275589"/>
                  </a:lnTo>
                  <a:lnTo>
                    <a:pt x="271703" y="280669"/>
                  </a:lnTo>
                  <a:lnTo>
                    <a:pt x="272554" y="288289"/>
                  </a:lnTo>
                  <a:lnTo>
                    <a:pt x="264172" y="298449"/>
                  </a:lnTo>
                  <a:lnTo>
                    <a:pt x="286143" y="298449"/>
                  </a:lnTo>
                  <a:lnTo>
                    <a:pt x="287464" y="295909"/>
                  </a:lnTo>
                  <a:lnTo>
                    <a:pt x="288353" y="290829"/>
                  </a:lnTo>
                  <a:lnTo>
                    <a:pt x="311962" y="290829"/>
                  </a:lnTo>
                  <a:lnTo>
                    <a:pt x="316738" y="288289"/>
                  </a:lnTo>
                  <a:lnTo>
                    <a:pt x="326694" y="275589"/>
                  </a:lnTo>
                  <a:lnTo>
                    <a:pt x="296316" y="275589"/>
                  </a:lnTo>
                  <a:lnTo>
                    <a:pt x="293128" y="274319"/>
                  </a:lnTo>
                  <a:lnTo>
                    <a:pt x="260807" y="248919"/>
                  </a:lnTo>
                  <a:close/>
                </a:path>
                <a:path w="459739" h="325120">
                  <a:moveTo>
                    <a:pt x="311962" y="290829"/>
                  </a:moveTo>
                  <a:lnTo>
                    <a:pt x="288353" y="290829"/>
                  </a:lnTo>
                  <a:lnTo>
                    <a:pt x="291477" y="292099"/>
                  </a:lnTo>
                  <a:lnTo>
                    <a:pt x="294779" y="293369"/>
                  </a:lnTo>
                  <a:lnTo>
                    <a:pt x="299275" y="293369"/>
                  </a:lnTo>
                  <a:lnTo>
                    <a:pt x="300418" y="292099"/>
                  </a:lnTo>
                  <a:lnTo>
                    <a:pt x="309575" y="292099"/>
                  </a:lnTo>
                  <a:lnTo>
                    <a:pt x="311962" y="290829"/>
                  </a:lnTo>
                  <a:close/>
                </a:path>
                <a:path w="459739" h="325120">
                  <a:moveTo>
                    <a:pt x="222380" y="222249"/>
                  </a:moveTo>
                  <a:lnTo>
                    <a:pt x="192506" y="222249"/>
                  </a:lnTo>
                  <a:lnTo>
                    <a:pt x="200190" y="223519"/>
                  </a:lnTo>
                  <a:lnTo>
                    <a:pt x="206425" y="231139"/>
                  </a:lnTo>
                  <a:lnTo>
                    <a:pt x="207327" y="233679"/>
                  </a:lnTo>
                  <a:lnTo>
                    <a:pt x="206603" y="240029"/>
                  </a:lnTo>
                  <a:lnTo>
                    <a:pt x="205016" y="243839"/>
                  </a:lnTo>
                  <a:lnTo>
                    <a:pt x="166458" y="274319"/>
                  </a:lnTo>
                  <a:lnTo>
                    <a:pt x="163271" y="275589"/>
                  </a:lnTo>
                  <a:lnTo>
                    <a:pt x="193235" y="275589"/>
                  </a:lnTo>
                  <a:lnTo>
                    <a:pt x="204165" y="266699"/>
                  </a:lnTo>
                  <a:lnTo>
                    <a:pt x="233862" y="266699"/>
                  </a:lnTo>
                  <a:lnTo>
                    <a:pt x="227050" y="257809"/>
                  </a:lnTo>
                  <a:lnTo>
                    <a:pt x="223354" y="255269"/>
                  </a:lnTo>
                  <a:lnTo>
                    <a:pt x="219290" y="253999"/>
                  </a:lnTo>
                  <a:lnTo>
                    <a:pt x="222275" y="248919"/>
                  </a:lnTo>
                  <a:lnTo>
                    <a:pt x="224155" y="245109"/>
                  </a:lnTo>
                  <a:lnTo>
                    <a:pt x="225653" y="231139"/>
                  </a:lnTo>
                  <a:lnTo>
                    <a:pt x="223380" y="223519"/>
                  </a:lnTo>
                  <a:lnTo>
                    <a:pt x="222380" y="222249"/>
                  </a:lnTo>
                  <a:close/>
                </a:path>
                <a:path w="459739" h="325120">
                  <a:moveTo>
                    <a:pt x="287197" y="215899"/>
                  </a:moveTo>
                  <a:lnTo>
                    <a:pt x="281571" y="215899"/>
                  </a:lnTo>
                  <a:lnTo>
                    <a:pt x="275399" y="223519"/>
                  </a:lnTo>
                  <a:lnTo>
                    <a:pt x="276034" y="229869"/>
                  </a:lnTo>
                  <a:lnTo>
                    <a:pt x="308381" y="255269"/>
                  </a:lnTo>
                  <a:lnTo>
                    <a:pt x="309968" y="257809"/>
                  </a:lnTo>
                  <a:lnTo>
                    <a:pt x="296316" y="275589"/>
                  </a:lnTo>
                  <a:lnTo>
                    <a:pt x="326694" y="275589"/>
                  </a:lnTo>
                  <a:lnTo>
                    <a:pt x="328980" y="267969"/>
                  </a:lnTo>
                  <a:lnTo>
                    <a:pt x="328129" y="259079"/>
                  </a:lnTo>
                  <a:lnTo>
                    <a:pt x="335724" y="259079"/>
                  </a:lnTo>
                  <a:lnTo>
                    <a:pt x="342988" y="255269"/>
                  </a:lnTo>
                  <a:lnTo>
                    <a:pt x="352262" y="243839"/>
                  </a:lnTo>
                  <a:lnTo>
                    <a:pt x="322275" y="243839"/>
                  </a:lnTo>
                  <a:lnTo>
                    <a:pt x="287197" y="215899"/>
                  </a:lnTo>
                  <a:close/>
                </a:path>
                <a:path w="459739" h="325120">
                  <a:moveTo>
                    <a:pt x="210708" y="177799"/>
                  </a:moveTo>
                  <a:lnTo>
                    <a:pt x="188531" y="177799"/>
                  </a:lnTo>
                  <a:lnTo>
                    <a:pt x="194754" y="186689"/>
                  </a:lnTo>
                  <a:lnTo>
                    <a:pt x="195668" y="189229"/>
                  </a:lnTo>
                  <a:lnTo>
                    <a:pt x="194945" y="195579"/>
                  </a:lnTo>
                  <a:lnTo>
                    <a:pt x="193344" y="198119"/>
                  </a:lnTo>
                  <a:lnTo>
                    <a:pt x="137325" y="243839"/>
                  </a:lnTo>
                  <a:lnTo>
                    <a:pt x="165510" y="243839"/>
                  </a:lnTo>
                  <a:lnTo>
                    <a:pt x="192506" y="222249"/>
                  </a:lnTo>
                  <a:lnTo>
                    <a:pt x="222380" y="222249"/>
                  </a:lnTo>
                  <a:lnTo>
                    <a:pt x="215379" y="213359"/>
                  </a:lnTo>
                  <a:lnTo>
                    <a:pt x="211683" y="210819"/>
                  </a:lnTo>
                  <a:lnTo>
                    <a:pt x="207632" y="208279"/>
                  </a:lnTo>
                  <a:lnTo>
                    <a:pt x="210616" y="204469"/>
                  </a:lnTo>
                  <a:lnTo>
                    <a:pt x="212509" y="199389"/>
                  </a:lnTo>
                  <a:lnTo>
                    <a:pt x="213982" y="186689"/>
                  </a:lnTo>
                  <a:lnTo>
                    <a:pt x="211709" y="179069"/>
                  </a:lnTo>
                  <a:lnTo>
                    <a:pt x="210708" y="177799"/>
                  </a:lnTo>
                  <a:close/>
                </a:path>
                <a:path w="459739" h="325120">
                  <a:moveTo>
                    <a:pt x="315633" y="184149"/>
                  </a:moveTo>
                  <a:lnTo>
                    <a:pt x="310007" y="184149"/>
                  </a:lnTo>
                  <a:lnTo>
                    <a:pt x="303834" y="191769"/>
                  </a:lnTo>
                  <a:lnTo>
                    <a:pt x="304457" y="198119"/>
                  </a:lnTo>
                  <a:lnTo>
                    <a:pt x="337502" y="224789"/>
                  </a:lnTo>
                  <a:lnTo>
                    <a:pt x="338366" y="232409"/>
                  </a:lnTo>
                  <a:lnTo>
                    <a:pt x="329971" y="242569"/>
                  </a:lnTo>
                  <a:lnTo>
                    <a:pt x="322275" y="243839"/>
                  </a:lnTo>
                  <a:lnTo>
                    <a:pt x="352262" y="243839"/>
                  </a:lnTo>
                  <a:lnTo>
                    <a:pt x="353288" y="242569"/>
                  </a:lnTo>
                  <a:lnTo>
                    <a:pt x="355346" y="233679"/>
                  </a:lnTo>
                  <a:lnTo>
                    <a:pt x="354545" y="226059"/>
                  </a:lnTo>
                  <a:lnTo>
                    <a:pt x="362483" y="226059"/>
                  </a:lnTo>
                  <a:lnTo>
                    <a:pt x="369582" y="222249"/>
                  </a:lnTo>
                  <a:lnTo>
                    <a:pt x="379552" y="209549"/>
                  </a:lnTo>
                  <a:lnTo>
                    <a:pt x="349148" y="209549"/>
                  </a:lnTo>
                  <a:lnTo>
                    <a:pt x="345960" y="208279"/>
                  </a:lnTo>
                  <a:lnTo>
                    <a:pt x="315633" y="184149"/>
                  </a:lnTo>
                  <a:close/>
                </a:path>
                <a:path w="459739" h="325120">
                  <a:moveTo>
                    <a:pt x="169138" y="156209"/>
                  </a:moveTo>
                  <a:lnTo>
                    <a:pt x="139687" y="156209"/>
                  </a:lnTo>
                  <a:lnTo>
                    <a:pt x="147383" y="157479"/>
                  </a:lnTo>
                  <a:lnTo>
                    <a:pt x="153606" y="165099"/>
                  </a:lnTo>
                  <a:lnTo>
                    <a:pt x="154520" y="167639"/>
                  </a:lnTo>
                  <a:lnTo>
                    <a:pt x="153784" y="173989"/>
                  </a:lnTo>
                  <a:lnTo>
                    <a:pt x="152196" y="177799"/>
                  </a:lnTo>
                  <a:lnTo>
                    <a:pt x="116166" y="205739"/>
                  </a:lnTo>
                  <a:lnTo>
                    <a:pt x="113639" y="208279"/>
                  </a:lnTo>
                  <a:lnTo>
                    <a:pt x="110451" y="209549"/>
                  </a:lnTo>
                  <a:lnTo>
                    <a:pt x="140812" y="209549"/>
                  </a:lnTo>
                  <a:lnTo>
                    <a:pt x="180835" y="177799"/>
                  </a:lnTo>
                  <a:lnTo>
                    <a:pt x="210708" y="177799"/>
                  </a:lnTo>
                  <a:lnTo>
                    <a:pt x="206705" y="172719"/>
                  </a:lnTo>
                  <a:lnTo>
                    <a:pt x="199263" y="166369"/>
                  </a:lnTo>
                  <a:lnTo>
                    <a:pt x="193340" y="163829"/>
                  </a:lnTo>
                  <a:lnTo>
                    <a:pt x="171424" y="163829"/>
                  </a:lnTo>
                  <a:lnTo>
                    <a:pt x="170459" y="158749"/>
                  </a:lnTo>
                  <a:lnTo>
                    <a:pt x="169138" y="156209"/>
                  </a:lnTo>
                  <a:close/>
                </a:path>
                <a:path w="459739" h="325120">
                  <a:moveTo>
                    <a:pt x="278962" y="104139"/>
                  </a:moveTo>
                  <a:lnTo>
                    <a:pt x="234661" y="104139"/>
                  </a:lnTo>
                  <a:lnTo>
                    <a:pt x="249056" y="106679"/>
                  </a:lnTo>
                  <a:lnTo>
                    <a:pt x="262532" y="114299"/>
                  </a:lnTo>
                  <a:lnTo>
                    <a:pt x="277634" y="124459"/>
                  </a:lnTo>
                  <a:lnTo>
                    <a:pt x="279946" y="125729"/>
                  </a:lnTo>
                  <a:lnTo>
                    <a:pt x="284886" y="129539"/>
                  </a:lnTo>
                  <a:lnTo>
                    <a:pt x="361213" y="189229"/>
                  </a:lnTo>
                  <a:lnTo>
                    <a:pt x="363512" y="198119"/>
                  </a:lnTo>
                  <a:lnTo>
                    <a:pt x="362610" y="201929"/>
                  </a:lnTo>
                  <a:lnTo>
                    <a:pt x="358559" y="207009"/>
                  </a:lnTo>
                  <a:lnTo>
                    <a:pt x="355663" y="208279"/>
                  </a:lnTo>
                  <a:lnTo>
                    <a:pt x="349148" y="209549"/>
                  </a:lnTo>
                  <a:lnTo>
                    <a:pt x="379552" y="209549"/>
                  </a:lnTo>
                  <a:lnTo>
                    <a:pt x="381825" y="201929"/>
                  </a:lnTo>
                  <a:lnTo>
                    <a:pt x="380263" y="187959"/>
                  </a:lnTo>
                  <a:lnTo>
                    <a:pt x="377825" y="181609"/>
                  </a:lnTo>
                  <a:lnTo>
                    <a:pt x="373964" y="177799"/>
                  </a:lnTo>
                  <a:lnTo>
                    <a:pt x="377901" y="171449"/>
                  </a:lnTo>
                  <a:lnTo>
                    <a:pt x="383692" y="167639"/>
                  </a:lnTo>
                  <a:lnTo>
                    <a:pt x="390613" y="165099"/>
                  </a:lnTo>
                  <a:lnTo>
                    <a:pt x="360299" y="165099"/>
                  </a:lnTo>
                  <a:lnTo>
                    <a:pt x="319833" y="133349"/>
                  </a:lnTo>
                  <a:lnTo>
                    <a:pt x="307696" y="124459"/>
                  </a:lnTo>
                  <a:lnTo>
                    <a:pt x="288163" y="110489"/>
                  </a:lnTo>
                  <a:lnTo>
                    <a:pt x="278962" y="104139"/>
                  </a:lnTo>
                  <a:close/>
                </a:path>
                <a:path w="459739" h="325120">
                  <a:moveTo>
                    <a:pt x="94634" y="0"/>
                  </a:moveTo>
                  <a:lnTo>
                    <a:pt x="736" y="138429"/>
                  </a:lnTo>
                  <a:lnTo>
                    <a:pt x="0" y="144779"/>
                  </a:lnTo>
                  <a:lnTo>
                    <a:pt x="3251" y="156209"/>
                  </a:lnTo>
                  <a:lnTo>
                    <a:pt x="6997" y="161289"/>
                  </a:lnTo>
                  <a:lnTo>
                    <a:pt x="39573" y="179069"/>
                  </a:lnTo>
                  <a:lnTo>
                    <a:pt x="43307" y="180339"/>
                  </a:lnTo>
                  <a:lnTo>
                    <a:pt x="54787" y="180339"/>
                  </a:lnTo>
                  <a:lnTo>
                    <a:pt x="62369" y="176529"/>
                  </a:lnTo>
                  <a:lnTo>
                    <a:pt x="68973" y="165099"/>
                  </a:lnTo>
                  <a:lnTo>
                    <a:pt x="99314" y="165099"/>
                  </a:lnTo>
                  <a:lnTo>
                    <a:pt x="96366" y="162559"/>
                  </a:lnTo>
                  <a:lnTo>
                    <a:pt x="46939" y="162559"/>
                  </a:lnTo>
                  <a:lnTo>
                    <a:pt x="19545" y="147319"/>
                  </a:lnTo>
                  <a:lnTo>
                    <a:pt x="19037" y="146049"/>
                  </a:lnTo>
                  <a:lnTo>
                    <a:pt x="18669" y="144779"/>
                  </a:lnTo>
                  <a:lnTo>
                    <a:pt x="18465" y="143509"/>
                  </a:lnTo>
                  <a:lnTo>
                    <a:pt x="89128" y="19049"/>
                  </a:lnTo>
                  <a:lnTo>
                    <a:pt x="90614" y="17779"/>
                  </a:lnTo>
                  <a:lnTo>
                    <a:pt x="129777" y="17779"/>
                  </a:lnTo>
                  <a:lnTo>
                    <a:pt x="103047" y="3809"/>
                  </a:lnTo>
                  <a:lnTo>
                    <a:pt x="94634" y="0"/>
                  </a:lnTo>
                  <a:close/>
                </a:path>
                <a:path w="459739" h="325120">
                  <a:moveTo>
                    <a:pt x="353208" y="62229"/>
                  </a:moveTo>
                  <a:lnTo>
                    <a:pt x="332562" y="62229"/>
                  </a:lnTo>
                  <a:lnTo>
                    <a:pt x="381774" y="148589"/>
                  </a:lnTo>
                  <a:lnTo>
                    <a:pt x="375504" y="152399"/>
                  </a:lnTo>
                  <a:lnTo>
                    <a:pt x="369798" y="156209"/>
                  </a:lnTo>
                  <a:lnTo>
                    <a:pt x="364711" y="161289"/>
                  </a:lnTo>
                  <a:lnTo>
                    <a:pt x="360299" y="165099"/>
                  </a:lnTo>
                  <a:lnTo>
                    <a:pt x="390613" y="165099"/>
                  </a:lnTo>
                  <a:lnTo>
                    <a:pt x="397217" y="176529"/>
                  </a:lnTo>
                  <a:lnTo>
                    <a:pt x="404812" y="180339"/>
                  </a:lnTo>
                  <a:lnTo>
                    <a:pt x="416293" y="180339"/>
                  </a:lnTo>
                  <a:lnTo>
                    <a:pt x="420014" y="179069"/>
                  </a:lnTo>
                  <a:lnTo>
                    <a:pt x="450251" y="162559"/>
                  </a:lnTo>
                  <a:lnTo>
                    <a:pt x="409879" y="162559"/>
                  </a:lnTo>
                  <a:lnTo>
                    <a:pt x="353208" y="62229"/>
                  </a:lnTo>
                  <a:close/>
                </a:path>
                <a:path w="459739" h="325120">
                  <a:moveTo>
                    <a:pt x="180837" y="161289"/>
                  </a:moveTo>
                  <a:lnTo>
                    <a:pt x="171424" y="163829"/>
                  </a:lnTo>
                  <a:lnTo>
                    <a:pt x="193340" y="163829"/>
                  </a:lnTo>
                  <a:lnTo>
                    <a:pt x="190379" y="162559"/>
                  </a:lnTo>
                  <a:lnTo>
                    <a:pt x="180837" y="161289"/>
                  </a:lnTo>
                  <a:close/>
                </a:path>
                <a:path w="459739" h="325120">
                  <a:moveTo>
                    <a:pt x="129777" y="17779"/>
                  </a:moveTo>
                  <a:lnTo>
                    <a:pt x="92913" y="17779"/>
                  </a:lnTo>
                  <a:lnTo>
                    <a:pt x="93687" y="19049"/>
                  </a:lnTo>
                  <a:lnTo>
                    <a:pt x="119672" y="33019"/>
                  </a:lnTo>
                  <a:lnTo>
                    <a:pt x="120167" y="34289"/>
                  </a:lnTo>
                  <a:lnTo>
                    <a:pt x="120535" y="35559"/>
                  </a:lnTo>
                  <a:lnTo>
                    <a:pt x="120738" y="36829"/>
                  </a:lnTo>
                  <a:lnTo>
                    <a:pt x="50876" y="160019"/>
                  </a:lnTo>
                  <a:lnTo>
                    <a:pt x="49707" y="162559"/>
                  </a:lnTo>
                  <a:lnTo>
                    <a:pt x="96366" y="162559"/>
                  </a:lnTo>
                  <a:lnTo>
                    <a:pt x="94892" y="161289"/>
                  </a:lnTo>
                  <a:lnTo>
                    <a:pt x="89798" y="156209"/>
                  </a:lnTo>
                  <a:lnTo>
                    <a:pt x="84090" y="152399"/>
                  </a:lnTo>
                  <a:lnTo>
                    <a:pt x="77825" y="148589"/>
                  </a:lnTo>
                  <a:lnTo>
                    <a:pt x="127101" y="62229"/>
                  </a:lnTo>
                  <a:lnTo>
                    <a:pt x="175575" y="62229"/>
                  </a:lnTo>
                  <a:lnTo>
                    <a:pt x="177609" y="60959"/>
                  </a:lnTo>
                  <a:lnTo>
                    <a:pt x="184982" y="58419"/>
                  </a:lnTo>
                  <a:lnTo>
                    <a:pt x="196634" y="57149"/>
                  </a:lnTo>
                  <a:lnTo>
                    <a:pt x="236588" y="53339"/>
                  </a:lnTo>
                  <a:lnTo>
                    <a:pt x="348187" y="53339"/>
                  </a:lnTo>
                  <a:lnTo>
                    <a:pt x="347469" y="52069"/>
                  </a:lnTo>
                  <a:lnTo>
                    <a:pt x="158851" y="52069"/>
                  </a:lnTo>
                  <a:lnTo>
                    <a:pt x="136105" y="45719"/>
                  </a:lnTo>
                  <a:lnTo>
                    <a:pt x="138557" y="40639"/>
                  </a:lnTo>
                  <a:lnTo>
                    <a:pt x="139077" y="35559"/>
                  </a:lnTo>
                  <a:lnTo>
                    <a:pt x="135953" y="24129"/>
                  </a:lnTo>
                  <a:lnTo>
                    <a:pt x="132207" y="19049"/>
                  </a:lnTo>
                  <a:lnTo>
                    <a:pt x="129777" y="17779"/>
                  </a:lnTo>
                  <a:close/>
                </a:path>
                <a:path w="459739" h="325120">
                  <a:moveTo>
                    <a:pt x="432498" y="100329"/>
                  </a:moveTo>
                  <a:lnTo>
                    <a:pt x="423900" y="105409"/>
                  </a:lnTo>
                  <a:lnTo>
                    <a:pt x="422389" y="110489"/>
                  </a:lnTo>
                  <a:lnTo>
                    <a:pt x="441134" y="143509"/>
                  </a:lnTo>
                  <a:lnTo>
                    <a:pt x="440931" y="144779"/>
                  </a:lnTo>
                  <a:lnTo>
                    <a:pt x="440563" y="146049"/>
                  </a:lnTo>
                  <a:lnTo>
                    <a:pt x="440055" y="147319"/>
                  </a:lnTo>
                  <a:lnTo>
                    <a:pt x="412661" y="162559"/>
                  </a:lnTo>
                  <a:lnTo>
                    <a:pt x="450251" y="162559"/>
                  </a:lnTo>
                  <a:lnTo>
                    <a:pt x="452577" y="161289"/>
                  </a:lnTo>
                  <a:lnTo>
                    <a:pt x="456323" y="156209"/>
                  </a:lnTo>
                  <a:lnTo>
                    <a:pt x="459587" y="144779"/>
                  </a:lnTo>
                  <a:lnTo>
                    <a:pt x="458876" y="138429"/>
                  </a:lnTo>
                  <a:lnTo>
                    <a:pt x="455930" y="133349"/>
                  </a:lnTo>
                  <a:lnTo>
                    <a:pt x="437946" y="101599"/>
                  </a:lnTo>
                  <a:lnTo>
                    <a:pt x="432498" y="100329"/>
                  </a:lnTo>
                  <a:close/>
                </a:path>
                <a:path w="459739" h="325120">
                  <a:moveTo>
                    <a:pt x="175575" y="62229"/>
                  </a:moveTo>
                  <a:lnTo>
                    <a:pt x="127101" y="62229"/>
                  </a:lnTo>
                  <a:lnTo>
                    <a:pt x="153327" y="69849"/>
                  </a:lnTo>
                  <a:lnTo>
                    <a:pt x="153454" y="71119"/>
                  </a:lnTo>
                  <a:lnTo>
                    <a:pt x="194245" y="106679"/>
                  </a:lnTo>
                  <a:lnTo>
                    <a:pt x="216801" y="105409"/>
                  </a:lnTo>
                  <a:lnTo>
                    <a:pt x="234661" y="104139"/>
                  </a:lnTo>
                  <a:lnTo>
                    <a:pt x="278962" y="104139"/>
                  </a:lnTo>
                  <a:lnTo>
                    <a:pt x="271601" y="99059"/>
                  </a:lnTo>
                  <a:lnTo>
                    <a:pt x="255141" y="90169"/>
                  </a:lnTo>
                  <a:lnTo>
                    <a:pt x="248917" y="88899"/>
                  </a:lnTo>
                  <a:lnTo>
                    <a:pt x="203016" y="88899"/>
                  </a:lnTo>
                  <a:lnTo>
                    <a:pt x="190460" y="87629"/>
                  </a:lnTo>
                  <a:lnTo>
                    <a:pt x="178854" y="82549"/>
                  </a:lnTo>
                  <a:lnTo>
                    <a:pt x="171450" y="69849"/>
                  </a:lnTo>
                  <a:lnTo>
                    <a:pt x="170649" y="66039"/>
                  </a:lnTo>
                  <a:lnTo>
                    <a:pt x="171805" y="64769"/>
                  </a:lnTo>
                  <a:lnTo>
                    <a:pt x="173541" y="63499"/>
                  </a:lnTo>
                  <a:lnTo>
                    <a:pt x="175575" y="62229"/>
                  </a:lnTo>
                  <a:close/>
                </a:path>
                <a:path w="459739" h="325120">
                  <a:moveTo>
                    <a:pt x="236469" y="86359"/>
                  </a:moveTo>
                  <a:lnTo>
                    <a:pt x="213271" y="87629"/>
                  </a:lnTo>
                  <a:lnTo>
                    <a:pt x="203016" y="88899"/>
                  </a:lnTo>
                  <a:lnTo>
                    <a:pt x="248917" y="88899"/>
                  </a:lnTo>
                  <a:lnTo>
                    <a:pt x="236469" y="86359"/>
                  </a:lnTo>
                  <a:close/>
                </a:path>
                <a:path w="459739" h="325120">
                  <a:moveTo>
                    <a:pt x="348187" y="53339"/>
                  </a:moveTo>
                  <a:lnTo>
                    <a:pt x="246380" y="53339"/>
                  </a:lnTo>
                  <a:lnTo>
                    <a:pt x="282321" y="64769"/>
                  </a:lnTo>
                  <a:lnTo>
                    <a:pt x="286232" y="67309"/>
                  </a:lnTo>
                  <a:lnTo>
                    <a:pt x="293450" y="69849"/>
                  </a:lnTo>
                  <a:lnTo>
                    <a:pt x="306099" y="69849"/>
                  </a:lnTo>
                  <a:lnTo>
                    <a:pt x="315302" y="67309"/>
                  </a:lnTo>
                  <a:lnTo>
                    <a:pt x="332562" y="62229"/>
                  </a:lnTo>
                  <a:lnTo>
                    <a:pt x="353208" y="62229"/>
                  </a:lnTo>
                  <a:lnTo>
                    <a:pt x="348187" y="53339"/>
                  </a:lnTo>
                  <a:close/>
                </a:path>
                <a:path w="459739" h="325120">
                  <a:moveTo>
                    <a:pt x="246908" y="35559"/>
                  </a:moveTo>
                  <a:lnTo>
                    <a:pt x="234962" y="35559"/>
                  </a:lnTo>
                  <a:lnTo>
                    <a:pt x="182626" y="40639"/>
                  </a:lnTo>
                  <a:lnTo>
                    <a:pt x="172535" y="44449"/>
                  </a:lnTo>
                  <a:lnTo>
                    <a:pt x="164655" y="46989"/>
                  </a:lnTo>
                  <a:lnTo>
                    <a:pt x="158851" y="52069"/>
                  </a:lnTo>
                  <a:lnTo>
                    <a:pt x="296633" y="52069"/>
                  </a:lnTo>
                  <a:lnTo>
                    <a:pt x="288442" y="48259"/>
                  </a:lnTo>
                  <a:lnTo>
                    <a:pt x="262216" y="39369"/>
                  </a:lnTo>
                  <a:lnTo>
                    <a:pt x="253684" y="36829"/>
                  </a:lnTo>
                  <a:lnTo>
                    <a:pt x="246908" y="35559"/>
                  </a:lnTo>
                  <a:close/>
                </a:path>
                <a:path w="459739" h="325120">
                  <a:moveTo>
                    <a:pt x="364976" y="0"/>
                  </a:moveTo>
                  <a:lnTo>
                    <a:pt x="356565" y="3809"/>
                  </a:lnTo>
                  <a:lnTo>
                    <a:pt x="327393" y="19049"/>
                  </a:lnTo>
                  <a:lnTo>
                    <a:pt x="323634" y="24129"/>
                  </a:lnTo>
                  <a:lnTo>
                    <a:pt x="320497" y="35559"/>
                  </a:lnTo>
                  <a:lnTo>
                    <a:pt x="321043" y="40639"/>
                  </a:lnTo>
                  <a:lnTo>
                    <a:pt x="323545" y="45719"/>
                  </a:lnTo>
                  <a:lnTo>
                    <a:pt x="304698" y="50799"/>
                  </a:lnTo>
                  <a:lnTo>
                    <a:pt x="301294" y="52069"/>
                  </a:lnTo>
                  <a:lnTo>
                    <a:pt x="347469" y="52069"/>
                  </a:lnTo>
                  <a:lnTo>
                    <a:pt x="338861" y="36829"/>
                  </a:lnTo>
                  <a:lnTo>
                    <a:pt x="339051" y="35559"/>
                  </a:lnTo>
                  <a:lnTo>
                    <a:pt x="339420" y="34289"/>
                  </a:lnTo>
                  <a:lnTo>
                    <a:pt x="339928" y="33019"/>
                  </a:lnTo>
                  <a:lnTo>
                    <a:pt x="367372" y="17779"/>
                  </a:lnTo>
                  <a:lnTo>
                    <a:pt x="390417" y="17779"/>
                  </a:lnTo>
                  <a:lnTo>
                    <a:pt x="386842" y="11429"/>
                  </a:lnTo>
                  <a:lnTo>
                    <a:pt x="381095" y="5079"/>
                  </a:lnTo>
                  <a:lnTo>
                    <a:pt x="373480" y="1269"/>
                  </a:lnTo>
                  <a:lnTo>
                    <a:pt x="364976" y="0"/>
                  </a:lnTo>
                  <a:close/>
                </a:path>
                <a:path w="459739" h="325120">
                  <a:moveTo>
                    <a:pt x="390417" y="17779"/>
                  </a:moveTo>
                  <a:lnTo>
                    <a:pt x="370090" y="17779"/>
                  </a:lnTo>
                  <a:lnTo>
                    <a:pt x="387718" y="49529"/>
                  </a:lnTo>
                  <a:lnTo>
                    <a:pt x="393179" y="50799"/>
                  </a:lnTo>
                  <a:lnTo>
                    <a:pt x="401777" y="45719"/>
                  </a:lnTo>
                  <a:lnTo>
                    <a:pt x="403288" y="40639"/>
                  </a:lnTo>
                  <a:lnTo>
                    <a:pt x="390417" y="17779"/>
                  </a:lnTo>
                  <a:close/>
                </a:path>
              </a:pathLst>
            </a:custGeom>
            <a:solidFill>
              <a:srgbClr val="EF3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458180" y="9149784"/>
            <a:ext cx="1111885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40"/>
              </a:lnSpc>
              <a:spcBef>
                <a:spcPts val="100"/>
              </a:spcBef>
            </a:pPr>
            <a:r>
              <a:rPr sz="1300" spc="-65" dirty="0">
                <a:solidFill>
                  <a:srgbClr val="1E325C"/>
                </a:solidFill>
                <a:latin typeface="Arial Black"/>
                <a:cs typeface="Arial Black"/>
              </a:rPr>
              <a:t>Move-</a:t>
            </a:r>
            <a:r>
              <a:rPr sz="1300" spc="-25" dirty="0">
                <a:solidFill>
                  <a:srgbClr val="1E325C"/>
                </a:solidFill>
                <a:latin typeface="Arial Black"/>
                <a:cs typeface="Arial Black"/>
              </a:rPr>
              <a:t>in</a:t>
            </a:r>
            <a:endParaRPr sz="1300">
              <a:latin typeface="Arial Black"/>
              <a:cs typeface="Arial Black"/>
            </a:endParaRPr>
          </a:p>
          <a:p>
            <a:pPr marL="12700">
              <a:lnSpc>
                <a:spcPts val="1300"/>
              </a:lnSpc>
            </a:pPr>
            <a:r>
              <a:rPr sz="1100" dirty="0">
                <a:solidFill>
                  <a:srgbClr val="1E325C"/>
                </a:solidFill>
                <a:latin typeface="Arial"/>
                <a:cs typeface="Arial"/>
              </a:rPr>
              <a:t>It's</a:t>
            </a:r>
            <a:r>
              <a:rPr sz="1100" spc="70" dirty="0">
                <a:solidFill>
                  <a:srgbClr val="1E325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E325C"/>
                </a:solidFill>
                <a:latin typeface="Arial"/>
                <a:cs typeface="Arial"/>
              </a:rPr>
              <a:t>all</a:t>
            </a:r>
            <a:r>
              <a:rPr sz="1100" spc="70" dirty="0">
                <a:solidFill>
                  <a:srgbClr val="1E325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E325C"/>
                </a:solidFill>
                <a:latin typeface="Arial"/>
                <a:cs typeface="Arial"/>
              </a:rPr>
              <a:t>yours</a:t>
            </a:r>
            <a:r>
              <a:rPr sz="1100" spc="75" dirty="0">
                <a:solidFill>
                  <a:srgbClr val="1E325C"/>
                </a:solidFill>
                <a:latin typeface="Arial"/>
                <a:cs typeface="Arial"/>
              </a:rPr>
              <a:t> </a:t>
            </a:r>
            <a:r>
              <a:rPr sz="1100" spc="25" dirty="0">
                <a:solidFill>
                  <a:srgbClr val="1E325C"/>
                </a:solidFill>
                <a:latin typeface="Arial"/>
                <a:cs typeface="Arial"/>
              </a:rPr>
              <a:t>now</a:t>
            </a:r>
            <a:endParaRPr sz="11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03671" y="9627485"/>
            <a:ext cx="23241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0" dirty="0">
                <a:solidFill>
                  <a:srgbClr val="231F20"/>
                </a:solidFill>
                <a:latin typeface="Arial"/>
                <a:cs typeface="Arial"/>
              </a:rPr>
              <a:t>Congratulations!</a:t>
            </a:r>
            <a:r>
              <a:rPr sz="1000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231F20"/>
                </a:solidFill>
                <a:latin typeface="Arial"/>
                <a:cs typeface="Arial"/>
              </a:rPr>
              <a:t>We</a:t>
            </a:r>
            <a:r>
              <a:rPr sz="1000" spc="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231F20"/>
                </a:solidFill>
                <a:latin typeface="Arial"/>
                <a:cs typeface="Arial"/>
              </a:rPr>
              <a:t>are</a:t>
            </a:r>
            <a:r>
              <a:rPr sz="1000" spc="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231F20"/>
                </a:solidFill>
                <a:latin typeface="Arial"/>
                <a:cs typeface="Arial"/>
              </a:rPr>
              <a:t>done.</a:t>
            </a:r>
            <a:r>
              <a:rPr sz="1000" spc="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231F20"/>
                </a:solidFill>
                <a:latin typeface="Arial"/>
                <a:cs typeface="Arial"/>
              </a:rPr>
              <a:t>You</a:t>
            </a:r>
            <a:r>
              <a:rPr sz="1000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231F20"/>
                </a:solidFill>
                <a:latin typeface="Arial"/>
                <a:cs typeface="Arial"/>
              </a:rPr>
              <a:t>can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03671" y="9787886"/>
            <a:ext cx="2051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0" dirty="0">
                <a:solidFill>
                  <a:srgbClr val="231F20"/>
                </a:solidFill>
                <a:latin typeface="Arial"/>
                <a:cs typeface="Arial"/>
              </a:rPr>
              <a:t>now</a:t>
            </a:r>
            <a:r>
              <a:rPr sz="1000" spc="1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move-into</a:t>
            </a:r>
            <a:r>
              <a:rPr sz="1000" spc="1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your</a:t>
            </a:r>
            <a:r>
              <a:rPr sz="1000" spc="1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31F20"/>
                </a:solidFill>
                <a:latin typeface="Arial"/>
                <a:cs typeface="Arial"/>
              </a:rPr>
              <a:t>dream</a:t>
            </a:r>
            <a:r>
              <a:rPr sz="1000" spc="1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Arial"/>
                <a:cs typeface="Arial"/>
              </a:rPr>
              <a:t>home.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03677" y="8311809"/>
            <a:ext cx="706120" cy="1455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350" spc="-990" dirty="0">
                <a:solidFill>
                  <a:srgbClr val="1F325C"/>
                </a:solidFill>
                <a:latin typeface="Arial Black"/>
                <a:cs typeface="Arial Black"/>
              </a:rPr>
              <a:t>7</a:t>
            </a:r>
            <a:endParaRPr sz="9350">
              <a:latin typeface="Arial Black"/>
              <a:cs typeface="Arial Black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83680" y="175476"/>
            <a:ext cx="7192645" cy="10341610"/>
            <a:chOff x="183680" y="175476"/>
            <a:chExt cx="7192645" cy="10341610"/>
          </a:xfrm>
        </p:grpSpPr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0880" y="8819587"/>
              <a:ext cx="401990" cy="27388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96380" y="188176"/>
              <a:ext cx="7167245" cy="10316210"/>
            </a:xfrm>
            <a:custGeom>
              <a:avLst/>
              <a:gdLst/>
              <a:ahLst/>
              <a:cxnLst/>
              <a:rect l="l" t="t" r="r" b="b"/>
              <a:pathLst>
                <a:path w="7167245" h="10316210">
                  <a:moveTo>
                    <a:pt x="7167232" y="10315651"/>
                  </a:moveTo>
                  <a:lnTo>
                    <a:pt x="0" y="10315651"/>
                  </a:lnTo>
                  <a:lnTo>
                    <a:pt x="0" y="0"/>
                  </a:lnTo>
                  <a:lnTo>
                    <a:pt x="7167232" y="0"/>
                  </a:lnTo>
                  <a:lnTo>
                    <a:pt x="7167232" y="10315651"/>
                  </a:lnTo>
                  <a:close/>
                </a:path>
              </a:pathLst>
            </a:cu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8" name="object 6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6378" y="1055845"/>
              <a:ext cx="88061" cy="10527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0604" y="1055840"/>
              <a:ext cx="105333" cy="10527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6543" y="1055398"/>
              <a:ext cx="99187" cy="10375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3422" y="1057913"/>
              <a:ext cx="71158" cy="10124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23162" y="1055393"/>
              <a:ext cx="97421" cy="10377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84029" y="1056033"/>
              <a:ext cx="81406" cy="1050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36112" y="1059799"/>
              <a:ext cx="82981" cy="101244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632244" y="715835"/>
              <a:ext cx="1034415" cy="271145"/>
            </a:xfrm>
            <a:custGeom>
              <a:avLst/>
              <a:gdLst/>
              <a:ahLst/>
              <a:cxnLst/>
              <a:rect l="l" t="t" r="r" b="b"/>
              <a:pathLst>
                <a:path w="1034414" h="271144">
                  <a:moveTo>
                    <a:pt x="70485" y="37871"/>
                  </a:moveTo>
                  <a:lnTo>
                    <a:pt x="67716" y="24155"/>
                  </a:lnTo>
                  <a:lnTo>
                    <a:pt x="60159" y="12954"/>
                  </a:lnTo>
                  <a:lnTo>
                    <a:pt x="48958" y="5397"/>
                  </a:lnTo>
                  <a:lnTo>
                    <a:pt x="35242" y="2628"/>
                  </a:lnTo>
                  <a:lnTo>
                    <a:pt x="21526" y="5397"/>
                  </a:lnTo>
                  <a:lnTo>
                    <a:pt x="10325" y="12954"/>
                  </a:lnTo>
                  <a:lnTo>
                    <a:pt x="2768" y="24155"/>
                  </a:lnTo>
                  <a:lnTo>
                    <a:pt x="0" y="37871"/>
                  </a:lnTo>
                  <a:lnTo>
                    <a:pt x="0" y="268071"/>
                  </a:lnTo>
                  <a:lnTo>
                    <a:pt x="70485" y="268071"/>
                  </a:lnTo>
                  <a:lnTo>
                    <a:pt x="70485" y="37871"/>
                  </a:lnTo>
                  <a:close/>
                </a:path>
                <a:path w="1034414" h="271144">
                  <a:moveTo>
                    <a:pt x="325755" y="2298"/>
                  </a:moveTo>
                  <a:lnTo>
                    <a:pt x="255104" y="2298"/>
                  </a:lnTo>
                  <a:lnTo>
                    <a:pt x="255104" y="131737"/>
                  </a:lnTo>
                  <a:lnTo>
                    <a:pt x="119100" y="0"/>
                  </a:lnTo>
                  <a:lnTo>
                    <a:pt x="96367" y="0"/>
                  </a:lnTo>
                  <a:lnTo>
                    <a:pt x="96367" y="268236"/>
                  </a:lnTo>
                  <a:lnTo>
                    <a:pt x="166852" y="268236"/>
                  </a:lnTo>
                  <a:lnTo>
                    <a:pt x="166852" y="138480"/>
                  </a:lnTo>
                  <a:lnTo>
                    <a:pt x="303364" y="270713"/>
                  </a:lnTo>
                  <a:lnTo>
                    <a:pt x="325755" y="270713"/>
                  </a:lnTo>
                  <a:lnTo>
                    <a:pt x="325755" y="2298"/>
                  </a:lnTo>
                  <a:close/>
                </a:path>
                <a:path w="1034414" h="271144">
                  <a:moveTo>
                    <a:pt x="533476" y="2463"/>
                  </a:moveTo>
                  <a:lnTo>
                    <a:pt x="335546" y="2463"/>
                  </a:lnTo>
                  <a:lnTo>
                    <a:pt x="335546" y="68503"/>
                  </a:lnTo>
                  <a:lnTo>
                    <a:pt x="399275" y="68503"/>
                  </a:lnTo>
                  <a:lnTo>
                    <a:pt x="399275" y="267893"/>
                  </a:lnTo>
                  <a:lnTo>
                    <a:pt x="469912" y="267893"/>
                  </a:lnTo>
                  <a:lnTo>
                    <a:pt x="469912" y="68503"/>
                  </a:lnTo>
                  <a:lnTo>
                    <a:pt x="533476" y="68503"/>
                  </a:lnTo>
                  <a:lnTo>
                    <a:pt x="533476" y="2463"/>
                  </a:lnTo>
                  <a:close/>
                </a:path>
                <a:path w="1034414" h="271144">
                  <a:moveTo>
                    <a:pt x="715314" y="2120"/>
                  </a:moveTo>
                  <a:lnTo>
                    <a:pt x="543242" y="2120"/>
                  </a:lnTo>
                  <a:lnTo>
                    <a:pt x="543242" y="68160"/>
                  </a:lnTo>
                  <a:lnTo>
                    <a:pt x="543242" y="104990"/>
                  </a:lnTo>
                  <a:lnTo>
                    <a:pt x="543242" y="163410"/>
                  </a:lnTo>
                  <a:lnTo>
                    <a:pt x="543242" y="201510"/>
                  </a:lnTo>
                  <a:lnTo>
                    <a:pt x="543242" y="267550"/>
                  </a:lnTo>
                  <a:lnTo>
                    <a:pt x="715314" y="267550"/>
                  </a:lnTo>
                  <a:lnTo>
                    <a:pt x="715314" y="201510"/>
                  </a:lnTo>
                  <a:lnTo>
                    <a:pt x="612889" y="201510"/>
                  </a:lnTo>
                  <a:lnTo>
                    <a:pt x="612889" y="163410"/>
                  </a:lnTo>
                  <a:lnTo>
                    <a:pt x="697204" y="163410"/>
                  </a:lnTo>
                  <a:lnTo>
                    <a:pt x="697204" y="104990"/>
                  </a:lnTo>
                  <a:lnTo>
                    <a:pt x="612889" y="104990"/>
                  </a:lnTo>
                  <a:lnTo>
                    <a:pt x="612889" y="68160"/>
                  </a:lnTo>
                  <a:lnTo>
                    <a:pt x="715314" y="68160"/>
                  </a:lnTo>
                  <a:lnTo>
                    <a:pt x="715314" y="2120"/>
                  </a:lnTo>
                  <a:close/>
                </a:path>
                <a:path w="1034414" h="271144">
                  <a:moveTo>
                    <a:pt x="958596" y="268071"/>
                  </a:moveTo>
                  <a:lnTo>
                    <a:pt x="887450" y="161531"/>
                  </a:lnTo>
                  <a:lnTo>
                    <a:pt x="901001" y="152806"/>
                  </a:lnTo>
                  <a:lnTo>
                    <a:pt x="905611" y="149847"/>
                  </a:lnTo>
                  <a:lnTo>
                    <a:pt x="920178" y="133197"/>
                  </a:lnTo>
                  <a:lnTo>
                    <a:pt x="926668" y="119380"/>
                  </a:lnTo>
                  <a:lnTo>
                    <a:pt x="929868" y="112560"/>
                  </a:lnTo>
                  <a:lnTo>
                    <a:pt x="933386" y="88912"/>
                  </a:lnTo>
                  <a:lnTo>
                    <a:pt x="928408" y="66027"/>
                  </a:lnTo>
                  <a:lnTo>
                    <a:pt x="926084" y="55359"/>
                  </a:lnTo>
                  <a:lnTo>
                    <a:pt x="905725" y="27927"/>
                  </a:lnTo>
                  <a:lnTo>
                    <a:pt x="874623" y="9423"/>
                  </a:lnTo>
                  <a:lnTo>
                    <a:pt x="862253" y="7302"/>
                  </a:lnTo>
                  <a:lnTo>
                    <a:pt x="862253" y="92710"/>
                  </a:lnTo>
                  <a:lnTo>
                    <a:pt x="859891" y="103784"/>
                  </a:lnTo>
                  <a:lnTo>
                    <a:pt x="853554" y="112217"/>
                  </a:lnTo>
                  <a:lnTo>
                    <a:pt x="844410" y="117576"/>
                  </a:lnTo>
                  <a:lnTo>
                    <a:pt x="833602" y="119380"/>
                  </a:lnTo>
                  <a:lnTo>
                    <a:pt x="804786" y="119214"/>
                  </a:lnTo>
                  <a:lnTo>
                    <a:pt x="804786" y="66027"/>
                  </a:lnTo>
                  <a:lnTo>
                    <a:pt x="833602" y="66027"/>
                  </a:lnTo>
                  <a:lnTo>
                    <a:pt x="844334" y="67881"/>
                  </a:lnTo>
                  <a:lnTo>
                    <a:pt x="853490" y="73190"/>
                  </a:lnTo>
                  <a:lnTo>
                    <a:pt x="859866" y="81597"/>
                  </a:lnTo>
                  <a:lnTo>
                    <a:pt x="862253" y="92710"/>
                  </a:lnTo>
                  <a:lnTo>
                    <a:pt x="862253" y="7302"/>
                  </a:lnTo>
                  <a:lnTo>
                    <a:pt x="835088" y="2628"/>
                  </a:lnTo>
                  <a:lnTo>
                    <a:pt x="734314" y="2628"/>
                  </a:lnTo>
                  <a:lnTo>
                    <a:pt x="734644" y="268071"/>
                  </a:lnTo>
                  <a:lnTo>
                    <a:pt x="805116" y="268071"/>
                  </a:lnTo>
                  <a:lnTo>
                    <a:pt x="805116" y="152806"/>
                  </a:lnTo>
                  <a:lnTo>
                    <a:pt x="876084" y="268071"/>
                  </a:lnTo>
                  <a:lnTo>
                    <a:pt x="958596" y="268071"/>
                  </a:lnTo>
                  <a:close/>
                </a:path>
                <a:path w="1034414" h="271144">
                  <a:moveTo>
                    <a:pt x="1034237" y="2628"/>
                  </a:moveTo>
                  <a:lnTo>
                    <a:pt x="963764" y="2628"/>
                  </a:lnTo>
                  <a:lnTo>
                    <a:pt x="963764" y="268071"/>
                  </a:lnTo>
                  <a:lnTo>
                    <a:pt x="1034237" y="268071"/>
                  </a:lnTo>
                  <a:lnTo>
                    <a:pt x="1034237" y="262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6" name="object 7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2246" y="631950"/>
              <a:ext cx="70484" cy="70472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628269" y="711390"/>
              <a:ext cx="1605915" cy="574040"/>
            </a:xfrm>
            <a:custGeom>
              <a:avLst/>
              <a:gdLst/>
              <a:ahLst/>
              <a:cxnLst/>
              <a:rect l="l" t="t" r="r" b="b"/>
              <a:pathLst>
                <a:path w="1605914" h="574040">
                  <a:moveTo>
                    <a:pt x="295059" y="569823"/>
                  </a:moveTo>
                  <a:lnTo>
                    <a:pt x="0" y="569823"/>
                  </a:lnTo>
                  <a:lnTo>
                    <a:pt x="0" y="573557"/>
                  </a:lnTo>
                  <a:lnTo>
                    <a:pt x="295059" y="573557"/>
                  </a:lnTo>
                  <a:lnTo>
                    <a:pt x="295059" y="569823"/>
                  </a:lnTo>
                  <a:close/>
                </a:path>
                <a:path w="1605914" h="574040">
                  <a:moveTo>
                    <a:pt x="1344041" y="140131"/>
                  </a:moveTo>
                  <a:lnTo>
                    <a:pt x="1336802" y="94945"/>
                  </a:lnTo>
                  <a:lnTo>
                    <a:pt x="1316507" y="56375"/>
                  </a:lnTo>
                  <a:lnTo>
                    <a:pt x="1285240" y="26365"/>
                  </a:lnTo>
                  <a:lnTo>
                    <a:pt x="1272743" y="20307"/>
                  </a:lnTo>
                  <a:lnTo>
                    <a:pt x="1272743" y="139636"/>
                  </a:lnTo>
                  <a:lnTo>
                    <a:pt x="1267040" y="168160"/>
                  </a:lnTo>
                  <a:lnTo>
                    <a:pt x="1251343" y="191096"/>
                  </a:lnTo>
                  <a:lnTo>
                    <a:pt x="1227721" y="206375"/>
                  </a:lnTo>
                  <a:lnTo>
                    <a:pt x="1198308" y="211924"/>
                  </a:lnTo>
                  <a:lnTo>
                    <a:pt x="1168895" y="206375"/>
                  </a:lnTo>
                  <a:lnTo>
                    <a:pt x="1145286" y="191096"/>
                  </a:lnTo>
                  <a:lnTo>
                    <a:pt x="1129588" y="168160"/>
                  </a:lnTo>
                  <a:lnTo>
                    <a:pt x="1123886" y="139636"/>
                  </a:lnTo>
                  <a:lnTo>
                    <a:pt x="1129588" y="110998"/>
                  </a:lnTo>
                  <a:lnTo>
                    <a:pt x="1145286" y="87947"/>
                  </a:lnTo>
                  <a:lnTo>
                    <a:pt x="1168895" y="72593"/>
                  </a:lnTo>
                  <a:lnTo>
                    <a:pt x="1198308" y="67017"/>
                  </a:lnTo>
                  <a:lnTo>
                    <a:pt x="1227721" y="72593"/>
                  </a:lnTo>
                  <a:lnTo>
                    <a:pt x="1251343" y="87947"/>
                  </a:lnTo>
                  <a:lnTo>
                    <a:pt x="1267040" y="110998"/>
                  </a:lnTo>
                  <a:lnTo>
                    <a:pt x="1272743" y="139636"/>
                  </a:lnTo>
                  <a:lnTo>
                    <a:pt x="1272743" y="20307"/>
                  </a:lnTo>
                  <a:lnTo>
                    <a:pt x="1245146" y="6921"/>
                  </a:lnTo>
                  <a:lnTo>
                    <a:pt x="1198308" y="0"/>
                  </a:lnTo>
                  <a:lnTo>
                    <a:pt x="1151483" y="6921"/>
                  </a:lnTo>
                  <a:lnTo>
                    <a:pt x="1111377" y="26365"/>
                  </a:lnTo>
                  <a:lnTo>
                    <a:pt x="1080122" y="56375"/>
                  </a:lnTo>
                  <a:lnTo>
                    <a:pt x="1059827" y="94945"/>
                  </a:lnTo>
                  <a:lnTo>
                    <a:pt x="1052588" y="140131"/>
                  </a:lnTo>
                  <a:lnTo>
                    <a:pt x="1059802" y="184950"/>
                  </a:lnTo>
                  <a:lnTo>
                    <a:pt x="1080058" y="223253"/>
                  </a:lnTo>
                  <a:lnTo>
                    <a:pt x="1111262" y="253060"/>
                  </a:lnTo>
                  <a:lnTo>
                    <a:pt x="1151331" y="272389"/>
                  </a:lnTo>
                  <a:lnTo>
                    <a:pt x="1198143" y="279273"/>
                  </a:lnTo>
                  <a:lnTo>
                    <a:pt x="1245057" y="272389"/>
                  </a:lnTo>
                  <a:lnTo>
                    <a:pt x="1285214" y="253060"/>
                  </a:lnTo>
                  <a:lnTo>
                    <a:pt x="1316494" y="223253"/>
                  </a:lnTo>
                  <a:lnTo>
                    <a:pt x="1322501" y="211924"/>
                  </a:lnTo>
                  <a:lnTo>
                    <a:pt x="1336802" y="184950"/>
                  </a:lnTo>
                  <a:lnTo>
                    <a:pt x="1344041" y="140131"/>
                  </a:lnTo>
                  <a:close/>
                </a:path>
                <a:path w="1605914" h="574040">
                  <a:moveTo>
                    <a:pt x="1582737" y="272516"/>
                  </a:moveTo>
                  <a:lnTo>
                    <a:pt x="1511592" y="165976"/>
                  </a:lnTo>
                  <a:lnTo>
                    <a:pt x="1525130" y="157251"/>
                  </a:lnTo>
                  <a:lnTo>
                    <a:pt x="1529740" y="154292"/>
                  </a:lnTo>
                  <a:lnTo>
                    <a:pt x="1544307" y="137642"/>
                  </a:lnTo>
                  <a:lnTo>
                    <a:pt x="1550797" y="123825"/>
                  </a:lnTo>
                  <a:lnTo>
                    <a:pt x="1554010" y="117005"/>
                  </a:lnTo>
                  <a:lnTo>
                    <a:pt x="1557528" y="93357"/>
                  </a:lnTo>
                  <a:lnTo>
                    <a:pt x="1529867" y="32372"/>
                  </a:lnTo>
                  <a:lnTo>
                    <a:pt x="1486395" y="11747"/>
                  </a:lnTo>
                  <a:lnTo>
                    <a:pt x="1486395" y="97155"/>
                  </a:lnTo>
                  <a:lnTo>
                    <a:pt x="1484020" y="108229"/>
                  </a:lnTo>
                  <a:lnTo>
                    <a:pt x="1477683" y="116662"/>
                  </a:lnTo>
                  <a:lnTo>
                    <a:pt x="1468539" y="122021"/>
                  </a:lnTo>
                  <a:lnTo>
                    <a:pt x="1457744" y="123825"/>
                  </a:lnTo>
                  <a:lnTo>
                    <a:pt x="1428927" y="123659"/>
                  </a:lnTo>
                  <a:lnTo>
                    <a:pt x="1428927" y="70472"/>
                  </a:lnTo>
                  <a:lnTo>
                    <a:pt x="1457744" y="70472"/>
                  </a:lnTo>
                  <a:lnTo>
                    <a:pt x="1468462" y="72326"/>
                  </a:lnTo>
                  <a:lnTo>
                    <a:pt x="1477619" y="77635"/>
                  </a:lnTo>
                  <a:lnTo>
                    <a:pt x="1483995" y="86042"/>
                  </a:lnTo>
                  <a:lnTo>
                    <a:pt x="1486395" y="97155"/>
                  </a:lnTo>
                  <a:lnTo>
                    <a:pt x="1486395" y="11747"/>
                  </a:lnTo>
                  <a:lnTo>
                    <a:pt x="1459230" y="7073"/>
                  </a:lnTo>
                  <a:lnTo>
                    <a:pt x="1358455" y="7073"/>
                  </a:lnTo>
                  <a:lnTo>
                    <a:pt x="1358785" y="272516"/>
                  </a:lnTo>
                  <a:lnTo>
                    <a:pt x="1429258" y="272516"/>
                  </a:lnTo>
                  <a:lnTo>
                    <a:pt x="1429258" y="157251"/>
                  </a:lnTo>
                  <a:lnTo>
                    <a:pt x="1500225" y="272516"/>
                  </a:lnTo>
                  <a:lnTo>
                    <a:pt x="1582737" y="272516"/>
                  </a:lnTo>
                  <a:close/>
                </a:path>
                <a:path w="1605914" h="574040">
                  <a:moveTo>
                    <a:pt x="1605343" y="569823"/>
                  </a:moveTo>
                  <a:lnTo>
                    <a:pt x="1310284" y="569823"/>
                  </a:lnTo>
                  <a:lnTo>
                    <a:pt x="1310284" y="573557"/>
                  </a:lnTo>
                  <a:lnTo>
                    <a:pt x="1605343" y="573557"/>
                  </a:lnTo>
                  <a:lnTo>
                    <a:pt x="1605343" y="56982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957101" y="1196409"/>
            <a:ext cx="1179011" cy="13914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By Tech Hub Decor</a:t>
            </a:r>
            <a:endParaRPr sz="800" dirty="0">
              <a:solidFill>
                <a:schemeClr val="tx1">
                  <a:lumMod val="50000"/>
                  <a:lumOff val="50000"/>
                </a:schemeClr>
              </a:solidFill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205" y="88265"/>
            <a:ext cx="7553959" cy="10516870"/>
            <a:chOff x="6527" y="175476"/>
            <a:chExt cx="7553959" cy="10516870"/>
          </a:xfrm>
        </p:grpSpPr>
        <p:sp>
          <p:nvSpPr>
            <p:cNvPr id="3" name="object 3"/>
            <p:cNvSpPr/>
            <p:nvPr/>
          </p:nvSpPr>
          <p:spPr>
            <a:xfrm>
              <a:off x="6527" y="8900274"/>
              <a:ext cx="7553959" cy="1791970"/>
            </a:xfrm>
            <a:custGeom>
              <a:avLst/>
              <a:gdLst/>
              <a:ahLst/>
              <a:cxnLst/>
              <a:rect l="l" t="t" r="r" b="b"/>
              <a:pathLst>
                <a:path w="7553959" h="1791970">
                  <a:moveTo>
                    <a:pt x="7553464" y="0"/>
                  </a:moveTo>
                  <a:lnTo>
                    <a:pt x="0" y="0"/>
                  </a:lnTo>
                  <a:lnTo>
                    <a:pt x="0" y="1791728"/>
                  </a:lnTo>
                  <a:lnTo>
                    <a:pt x="7553464" y="1791728"/>
                  </a:lnTo>
                  <a:lnTo>
                    <a:pt x="755346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024" y="194881"/>
              <a:ext cx="7181850" cy="71755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5" name="object 5"/>
            <p:cNvSpPr/>
            <p:nvPr/>
          </p:nvSpPr>
          <p:spPr>
            <a:xfrm>
              <a:off x="196380" y="188176"/>
              <a:ext cx="7167245" cy="10316210"/>
            </a:xfrm>
            <a:custGeom>
              <a:avLst/>
              <a:gdLst/>
              <a:ahLst/>
              <a:cxnLst/>
              <a:rect l="l" t="t" r="r" b="b"/>
              <a:pathLst>
                <a:path w="7167245" h="10316210">
                  <a:moveTo>
                    <a:pt x="7167232" y="10315651"/>
                  </a:moveTo>
                  <a:lnTo>
                    <a:pt x="0" y="10315651"/>
                  </a:lnTo>
                  <a:lnTo>
                    <a:pt x="0" y="0"/>
                  </a:lnTo>
                  <a:lnTo>
                    <a:pt x="7167232" y="0"/>
                  </a:lnTo>
                  <a:lnTo>
                    <a:pt x="7167232" y="10315651"/>
                  </a:lnTo>
                  <a:close/>
                </a:path>
              </a:pathLst>
            </a:cu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545245" y="7138244"/>
            <a:ext cx="2469896" cy="997592"/>
            <a:chOff x="2545245" y="7138244"/>
            <a:chExt cx="2469896" cy="997592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5245" y="7785516"/>
              <a:ext cx="134467" cy="1607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8179" y="7785515"/>
              <a:ext cx="160845" cy="1607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9005" y="7784845"/>
              <a:ext cx="151447" cy="15844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6512" y="7788680"/>
              <a:ext cx="108673" cy="1546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2591" y="7784842"/>
              <a:ext cx="148767" cy="15844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0944" y="7785809"/>
              <a:ext cx="124307" cy="1603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65866" y="7791564"/>
              <a:ext cx="126707" cy="15460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569476" y="7266330"/>
              <a:ext cx="1579880" cy="413384"/>
            </a:xfrm>
            <a:custGeom>
              <a:avLst/>
              <a:gdLst/>
              <a:ahLst/>
              <a:cxnLst/>
              <a:rect l="l" t="t" r="r" b="b"/>
              <a:pathLst>
                <a:path w="1579879" h="413384">
                  <a:moveTo>
                    <a:pt x="107619" y="57835"/>
                  </a:moveTo>
                  <a:lnTo>
                    <a:pt x="103390" y="36893"/>
                  </a:lnTo>
                  <a:lnTo>
                    <a:pt x="91859" y="19786"/>
                  </a:lnTo>
                  <a:lnTo>
                    <a:pt x="74752" y="8255"/>
                  </a:lnTo>
                  <a:lnTo>
                    <a:pt x="53809" y="4025"/>
                  </a:lnTo>
                  <a:lnTo>
                    <a:pt x="32867" y="8255"/>
                  </a:lnTo>
                  <a:lnTo>
                    <a:pt x="15760" y="19786"/>
                  </a:lnTo>
                  <a:lnTo>
                    <a:pt x="4229" y="36893"/>
                  </a:lnTo>
                  <a:lnTo>
                    <a:pt x="0" y="57835"/>
                  </a:lnTo>
                  <a:lnTo>
                    <a:pt x="0" y="409359"/>
                  </a:lnTo>
                  <a:lnTo>
                    <a:pt x="107619" y="409359"/>
                  </a:lnTo>
                  <a:lnTo>
                    <a:pt x="107619" y="57835"/>
                  </a:lnTo>
                  <a:close/>
                </a:path>
                <a:path w="1579879" h="413384">
                  <a:moveTo>
                    <a:pt x="497420" y="3517"/>
                  </a:moveTo>
                  <a:lnTo>
                    <a:pt x="389547" y="3517"/>
                  </a:lnTo>
                  <a:lnTo>
                    <a:pt x="389547" y="201155"/>
                  </a:lnTo>
                  <a:lnTo>
                    <a:pt x="181851" y="0"/>
                  </a:lnTo>
                  <a:lnTo>
                    <a:pt x="147154" y="0"/>
                  </a:lnTo>
                  <a:lnTo>
                    <a:pt x="147154" y="409613"/>
                  </a:lnTo>
                  <a:lnTo>
                    <a:pt x="254774" y="409613"/>
                  </a:lnTo>
                  <a:lnTo>
                    <a:pt x="254774" y="211467"/>
                  </a:lnTo>
                  <a:lnTo>
                    <a:pt x="463219" y="413385"/>
                  </a:lnTo>
                  <a:lnTo>
                    <a:pt x="497420" y="413385"/>
                  </a:lnTo>
                  <a:lnTo>
                    <a:pt x="497420" y="3517"/>
                  </a:lnTo>
                  <a:close/>
                </a:path>
                <a:path w="1579879" h="413384">
                  <a:moveTo>
                    <a:pt x="814603" y="4267"/>
                  </a:moveTo>
                  <a:lnTo>
                    <a:pt x="512368" y="4267"/>
                  </a:lnTo>
                  <a:lnTo>
                    <a:pt x="512368" y="104597"/>
                  </a:lnTo>
                  <a:lnTo>
                    <a:pt x="609676" y="104597"/>
                  </a:lnTo>
                  <a:lnTo>
                    <a:pt x="609676" y="409397"/>
                  </a:lnTo>
                  <a:lnTo>
                    <a:pt x="717550" y="409397"/>
                  </a:lnTo>
                  <a:lnTo>
                    <a:pt x="717550" y="104597"/>
                  </a:lnTo>
                  <a:lnTo>
                    <a:pt x="814603" y="104597"/>
                  </a:lnTo>
                  <a:lnTo>
                    <a:pt x="814603" y="4267"/>
                  </a:lnTo>
                  <a:close/>
                </a:path>
                <a:path w="1579879" h="413384">
                  <a:moveTo>
                    <a:pt x="1092288" y="3759"/>
                  </a:moveTo>
                  <a:lnTo>
                    <a:pt x="829538" y="3759"/>
                  </a:lnTo>
                  <a:lnTo>
                    <a:pt x="829538" y="104089"/>
                  </a:lnTo>
                  <a:lnTo>
                    <a:pt x="829538" y="161239"/>
                  </a:lnTo>
                  <a:lnTo>
                    <a:pt x="829538" y="250139"/>
                  </a:lnTo>
                  <a:lnTo>
                    <a:pt x="829538" y="308559"/>
                  </a:lnTo>
                  <a:lnTo>
                    <a:pt x="829538" y="408889"/>
                  </a:lnTo>
                  <a:lnTo>
                    <a:pt x="1092288" y="408889"/>
                  </a:lnTo>
                  <a:lnTo>
                    <a:pt x="1092288" y="308559"/>
                  </a:lnTo>
                  <a:lnTo>
                    <a:pt x="935888" y="308559"/>
                  </a:lnTo>
                  <a:lnTo>
                    <a:pt x="935888" y="250139"/>
                  </a:lnTo>
                  <a:lnTo>
                    <a:pt x="1064628" y="250139"/>
                  </a:lnTo>
                  <a:lnTo>
                    <a:pt x="1064628" y="161239"/>
                  </a:lnTo>
                  <a:lnTo>
                    <a:pt x="935888" y="161239"/>
                  </a:lnTo>
                  <a:lnTo>
                    <a:pt x="935888" y="104089"/>
                  </a:lnTo>
                  <a:lnTo>
                    <a:pt x="1092288" y="104089"/>
                  </a:lnTo>
                  <a:lnTo>
                    <a:pt x="1092288" y="3759"/>
                  </a:lnTo>
                  <a:close/>
                </a:path>
                <a:path w="1579879" h="413384">
                  <a:moveTo>
                    <a:pt x="1463776" y="409346"/>
                  </a:moveTo>
                  <a:lnTo>
                    <a:pt x="1355153" y="246659"/>
                  </a:lnTo>
                  <a:lnTo>
                    <a:pt x="1375829" y="233337"/>
                  </a:lnTo>
                  <a:lnTo>
                    <a:pt x="1382864" y="228815"/>
                  </a:lnTo>
                  <a:lnTo>
                    <a:pt x="1405115" y="203390"/>
                  </a:lnTo>
                  <a:lnTo>
                    <a:pt x="1415021" y="182295"/>
                  </a:lnTo>
                  <a:lnTo>
                    <a:pt x="1419910" y="171881"/>
                  </a:lnTo>
                  <a:lnTo>
                    <a:pt x="1425295" y="135775"/>
                  </a:lnTo>
                  <a:lnTo>
                    <a:pt x="1419237" y="100825"/>
                  </a:lnTo>
                  <a:lnTo>
                    <a:pt x="1397647" y="58013"/>
                  </a:lnTo>
                  <a:lnTo>
                    <a:pt x="1365821" y="29476"/>
                  </a:lnTo>
                  <a:lnTo>
                    <a:pt x="1324394" y="10744"/>
                  </a:lnTo>
                  <a:lnTo>
                    <a:pt x="1316672" y="9690"/>
                  </a:lnTo>
                  <a:lnTo>
                    <a:pt x="1316672" y="141566"/>
                  </a:lnTo>
                  <a:lnTo>
                    <a:pt x="1313053" y="158470"/>
                  </a:lnTo>
                  <a:lnTo>
                    <a:pt x="1303362" y="171361"/>
                  </a:lnTo>
                  <a:lnTo>
                    <a:pt x="1289405" y="179539"/>
                  </a:lnTo>
                  <a:lnTo>
                    <a:pt x="1272921" y="182295"/>
                  </a:lnTo>
                  <a:lnTo>
                    <a:pt x="1228915" y="182041"/>
                  </a:lnTo>
                  <a:lnTo>
                    <a:pt x="1228915" y="100825"/>
                  </a:lnTo>
                  <a:lnTo>
                    <a:pt x="1272921" y="100825"/>
                  </a:lnTo>
                  <a:lnTo>
                    <a:pt x="1289304" y="103657"/>
                  </a:lnTo>
                  <a:lnTo>
                    <a:pt x="1303274" y="111772"/>
                  </a:lnTo>
                  <a:lnTo>
                    <a:pt x="1313014" y="124599"/>
                  </a:lnTo>
                  <a:lnTo>
                    <a:pt x="1316672" y="141566"/>
                  </a:lnTo>
                  <a:lnTo>
                    <a:pt x="1316672" y="9690"/>
                  </a:lnTo>
                  <a:lnTo>
                    <a:pt x="1275181" y="4013"/>
                  </a:lnTo>
                  <a:lnTo>
                    <a:pt x="1121295" y="4013"/>
                  </a:lnTo>
                  <a:lnTo>
                    <a:pt x="1121803" y="409346"/>
                  </a:lnTo>
                  <a:lnTo>
                    <a:pt x="1229410" y="409346"/>
                  </a:lnTo>
                  <a:lnTo>
                    <a:pt x="1229410" y="233337"/>
                  </a:lnTo>
                  <a:lnTo>
                    <a:pt x="1337792" y="409346"/>
                  </a:lnTo>
                  <a:lnTo>
                    <a:pt x="1463776" y="409346"/>
                  </a:lnTo>
                  <a:close/>
                </a:path>
                <a:path w="1579879" h="413384">
                  <a:moveTo>
                    <a:pt x="1579283" y="4025"/>
                  </a:moveTo>
                  <a:lnTo>
                    <a:pt x="1471663" y="4025"/>
                  </a:lnTo>
                  <a:lnTo>
                    <a:pt x="1471663" y="409359"/>
                  </a:lnTo>
                  <a:lnTo>
                    <a:pt x="1579283" y="409359"/>
                  </a:lnTo>
                  <a:lnTo>
                    <a:pt x="1579283" y="4025"/>
                  </a:lnTo>
                  <a:close/>
                </a:path>
              </a:pathLst>
            </a:custGeom>
            <a:solidFill>
              <a:srgbClr val="1E325C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69481" y="7138244"/>
              <a:ext cx="107619" cy="1076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563406" y="7259536"/>
              <a:ext cx="2451735" cy="876300"/>
            </a:xfrm>
            <a:custGeom>
              <a:avLst/>
              <a:gdLst/>
              <a:ahLst/>
              <a:cxnLst/>
              <a:rect l="l" t="t" r="r" b="b"/>
              <a:pathLst>
                <a:path w="2451735" h="876300">
                  <a:moveTo>
                    <a:pt x="450545" y="870140"/>
                  </a:moveTo>
                  <a:lnTo>
                    <a:pt x="0" y="870140"/>
                  </a:lnTo>
                  <a:lnTo>
                    <a:pt x="0" y="875842"/>
                  </a:lnTo>
                  <a:lnTo>
                    <a:pt x="450545" y="875842"/>
                  </a:lnTo>
                  <a:lnTo>
                    <a:pt x="450545" y="870140"/>
                  </a:lnTo>
                  <a:close/>
                </a:path>
                <a:path w="2451735" h="876300">
                  <a:moveTo>
                    <a:pt x="2052345" y="213995"/>
                  </a:moveTo>
                  <a:lnTo>
                    <a:pt x="2047951" y="169849"/>
                  </a:lnTo>
                  <a:lnTo>
                    <a:pt x="2035289" y="129209"/>
                  </a:lnTo>
                  <a:lnTo>
                    <a:pt x="2020430" y="102349"/>
                  </a:lnTo>
                  <a:lnTo>
                    <a:pt x="2015159" y="92798"/>
                  </a:lnTo>
                  <a:lnTo>
                    <a:pt x="1988324" y="61353"/>
                  </a:lnTo>
                  <a:lnTo>
                    <a:pt x="1955584" y="35610"/>
                  </a:lnTo>
                  <a:lnTo>
                    <a:pt x="1943468" y="29438"/>
                  </a:lnTo>
                  <a:lnTo>
                    <a:pt x="1943468" y="213233"/>
                  </a:lnTo>
                  <a:lnTo>
                    <a:pt x="1934768" y="256781"/>
                  </a:lnTo>
                  <a:lnTo>
                    <a:pt x="1910778" y="291807"/>
                  </a:lnTo>
                  <a:lnTo>
                    <a:pt x="1874735" y="315137"/>
                  </a:lnTo>
                  <a:lnTo>
                    <a:pt x="1829816" y="323621"/>
                  </a:lnTo>
                  <a:lnTo>
                    <a:pt x="1784908" y="315137"/>
                  </a:lnTo>
                  <a:lnTo>
                    <a:pt x="1748853" y="291807"/>
                  </a:lnTo>
                  <a:lnTo>
                    <a:pt x="1724875" y="256781"/>
                  </a:lnTo>
                  <a:lnTo>
                    <a:pt x="1716163" y="213233"/>
                  </a:lnTo>
                  <a:lnTo>
                    <a:pt x="1724875" y="169494"/>
                  </a:lnTo>
                  <a:lnTo>
                    <a:pt x="1748853" y="134315"/>
                  </a:lnTo>
                  <a:lnTo>
                    <a:pt x="1784908" y="110871"/>
                  </a:lnTo>
                  <a:lnTo>
                    <a:pt x="1829816" y="102349"/>
                  </a:lnTo>
                  <a:lnTo>
                    <a:pt x="1874735" y="110871"/>
                  </a:lnTo>
                  <a:lnTo>
                    <a:pt x="1910778" y="134315"/>
                  </a:lnTo>
                  <a:lnTo>
                    <a:pt x="1934768" y="169494"/>
                  </a:lnTo>
                  <a:lnTo>
                    <a:pt x="1943468" y="213233"/>
                  </a:lnTo>
                  <a:lnTo>
                    <a:pt x="1943468" y="29438"/>
                  </a:lnTo>
                  <a:lnTo>
                    <a:pt x="1917738" y="16319"/>
                  </a:lnTo>
                  <a:lnTo>
                    <a:pt x="1875548" y="4203"/>
                  </a:lnTo>
                  <a:lnTo>
                    <a:pt x="1829816" y="0"/>
                  </a:lnTo>
                  <a:lnTo>
                    <a:pt x="1784096" y="4203"/>
                  </a:lnTo>
                  <a:lnTo>
                    <a:pt x="1741906" y="16319"/>
                  </a:lnTo>
                  <a:lnTo>
                    <a:pt x="1704047" y="35610"/>
                  </a:lnTo>
                  <a:lnTo>
                    <a:pt x="1671320" y="61353"/>
                  </a:lnTo>
                  <a:lnTo>
                    <a:pt x="1644484" y="92798"/>
                  </a:lnTo>
                  <a:lnTo>
                    <a:pt x="1624342" y="129209"/>
                  </a:lnTo>
                  <a:lnTo>
                    <a:pt x="1611680" y="169849"/>
                  </a:lnTo>
                  <a:lnTo>
                    <a:pt x="1607286" y="213995"/>
                  </a:lnTo>
                  <a:lnTo>
                    <a:pt x="1612988" y="263766"/>
                  </a:lnTo>
                  <a:lnTo>
                    <a:pt x="1629321" y="308889"/>
                  </a:lnTo>
                  <a:lnTo>
                    <a:pt x="1655102" y="348284"/>
                  </a:lnTo>
                  <a:lnTo>
                    <a:pt x="1689188" y="380834"/>
                  </a:lnTo>
                  <a:lnTo>
                    <a:pt x="1730400" y="405447"/>
                  </a:lnTo>
                  <a:lnTo>
                    <a:pt x="1777580" y="421030"/>
                  </a:lnTo>
                  <a:lnTo>
                    <a:pt x="1829549" y="426466"/>
                  </a:lnTo>
                  <a:lnTo>
                    <a:pt x="1881644" y="421030"/>
                  </a:lnTo>
                  <a:lnTo>
                    <a:pt x="1928926" y="405447"/>
                  </a:lnTo>
                  <a:lnTo>
                    <a:pt x="1970239" y="380834"/>
                  </a:lnTo>
                  <a:lnTo>
                    <a:pt x="2004402" y="348284"/>
                  </a:lnTo>
                  <a:lnTo>
                    <a:pt x="2030260" y="308889"/>
                  </a:lnTo>
                  <a:lnTo>
                    <a:pt x="2046630" y="263766"/>
                  </a:lnTo>
                  <a:lnTo>
                    <a:pt x="2052345" y="213995"/>
                  </a:lnTo>
                  <a:close/>
                </a:path>
                <a:path w="2451735" h="876300">
                  <a:moveTo>
                    <a:pt x="2416822" y="416140"/>
                  </a:moveTo>
                  <a:lnTo>
                    <a:pt x="2308199" y="253453"/>
                  </a:lnTo>
                  <a:lnTo>
                    <a:pt x="2328875" y="240131"/>
                  </a:lnTo>
                  <a:lnTo>
                    <a:pt x="2335911" y="235610"/>
                  </a:lnTo>
                  <a:lnTo>
                    <a:pt x="2358161" y="210185"/>
                  </a:lnTo>
                  <a:lnTo>
                    <a:pt x="2368067" y="189090"/>
                  </a:lnTo>
                  <a:lnTo>
                    <a:pt x="2372969" y="178676"/>
                  </a:lnTo>
                  <a:lnTo>
                    <a:pt x="2378341" y="142570"/>
                  </a:lnTo>
                  <a:lnTo>
                    <a:pt x="2371128" y="100965"/>
                  </a:lnTo>
                  <a:lnTo>
                    <a:pt x="2350693" y="64808"/>
                  </a:lnTo>
                  <a:lnTo>
                    <a:pt x="2318867" y="36271"/>
                  </a:lnTo>
                  <a:lnTo>
                    <a:pt x="2277440" y="17538"/>
                  </a:lnTo>
                  <a:lnTo>
                    <a:pt x="2269718" y="16484"/>
                  </a:lnTo>
                  <a:lnTo>
                    <a:pt x="2269718" y="148361"/>
                  </a:lnTo>
                  <a:lnTo>
                    <a:pt x="2266099" y="165265"/>
                  </a:lnTo>
                  <a:lnTo>
                    <a:pt x="2256421" y="178155"/>
                  </a:lnTo>
                  <a:lnTo>
                    <a:pt x="2242451" y="186334"/>
                  </a:lnTo>
                  <a:lnTo>
                    <a:pt x="2225967" y="189090"/>
                  </a:lnTo>
                  <a:lnTo>
                    <a:pt x="2181961" y="188836"/>
                  </a:lnTo>
                  <a:lnTo>
                    <a:pt x="2181961" y="107619"/>
                  </a:lnTo>
                  <a:lnTo>
                    <a:pt x="2225967" y="107619"/>
                  </a:lnTo>
                  <a:lnTo>
                    <a:pt x="2242350" y="110451"/>
                  </a:lnTo>
                  <a:lnTo>
                    <a:pt x="2256332" y="118567"/>
                  </a:lnTo>
                  <a:lnTo>
                    <a:pt x="2266061" y="131394"/>
                  </a:lnTo>
                  <a:lnTo>
                    <a:pt x="2269718" y="148361"/>
                  </a:lnTo>
                  <a:lnTo>
                    <a:pt x="2269718" y="16484"/>
                  </a:lnTo>
                  <a:lnTo>
                    <a:pt x="2228227" y="10807"/>
                  </a:lnTo>
                  <a:lnTo>
                    <a:pt x="2074341" y="10807"/>
                  </a:lnTo>
                  <a:lnTo>
                    <a:pt x="2074849" y="416140"/>
                  </a:lnTo>
                  <a:lnTo>
                    <a:pt x="2182457" y="416140"/>
                  </a:lnTo>
                  <a:lnTo>
                    <a:pt x="2182457" y="240131"/>
                  </a:lnTo>
                  <a:lnTo>
                    <a:pt x="2290838" y="416140"/>
                  </a:lnTo>
                  <a:lnTo>
                    <a:pt x="2416822" y="416140"/>
                  </a:lnTo>
                  <a:close/>
                </a:path>
                <a:path w="2451735" h="876300">
                  <a:moveTo>
                    <a:pt x="2451354" y="870140"/>
                  </a:moveTo>
                  <a:lnTo>
                    <a:pt x="2000808" y="870140"/>
                  </a:lnTo>
                  <a:lnTo>
                    <a:pt x="2000808" y="875842"/>
                  </a:lnTo>
                  <a:lnTo>
                    <a:pt x="2451354" y="875842"/>
                  </a:lnTo>
                  <a:lnTo>
                    <a:pt x="2451354" y="870140"/>
                  </a:lnTo>
                  <a:close/>
                </a:path>
              </a:pathLst>
            </a:custGeom>
            <a:solidFill>
              <a:srgbClr val="1E325C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683148" y="8006864"/>
            <a:ext cx="2193925" cy="20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25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By</a:t>
            </a:r>
            <a:r>
              <a:rPr lang="en-US" sz="125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 Tech Hub Decor</a:t>
            </a:r>
            <a:endParaRPr sz="1250" dirty="0">
              <a:solidFill>
                <a:schemeClr val="tx1">
                  <a:lumMod val="50000"/>
                  <a:lumOff val="50000"/>
                </a:schemeClr>
              </a:solidFill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0309" cy="10692130"/>
          </a:xfrm>
          <a:custGeom>
            <a:avLst/>
            <a:gdLst/>
            <a:ahLst/>
            <a:cxnLst/>
            <a:rect l="l" t="t" r="r" b="b"/>
            <a:pathLst>
              <a:path w="7560309" h="10692130">
                <a:moveTo>
                  <a:pt x="7559992" y="0"/>
                </a:moveTo>
                <a:lnTo>
                  <a:pt x="0" y="0"/>
                </a:lnTo>
                <a:lnTo>
                  <a:pt x="0" y="10692003"/>
                </a:lnTo>
                <a:lnTo>
                  <a:pt x="7559992" y="10692003"/>
                </a:lnTo>
                <a:lnTo>
                  <a:pt x="7559992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92717" y="6536691"/>
            <a:ext cx="4912335" cy="19137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90" dirty="0">
                <a:solidFill>
                  <a:srgbClr val="EAB541"/>
                </a:solidFill>
                <a:latin typeface="Arial Black"/>
                <a:cs typeface="Arial Black"/>
              </a:rPr>
              <a:t>We</a:t>
            </a:r>
            <a:r>
              <a:rPr sz="1500" spc="-105" dirty="0">
                <a:solidFill>
                  <a:srgbClr val="EAB541"/>
                </a:solidFill>
                <a:latin typeface="Arial Black"/>
                <a:cs typeface="Arial Black"/>
              </a:rPr>
              <a:t> </a:t>
            </a:r>
            <a:r>
              <a:rPr sz="1500" spc="-114" dirty="0">
                <a:solidFill>
                  <a:srgbClr val="EAB541"/>
                </a:solidFill>
                <a:latin typeface="Arial Black"/>
                <a:cs typeface="Arial Black"/>
              </a:rPr>
              <a:t>care</a:t>
            </a:r>
            <a:r>
              <a:rPr sz="1500" spc="-95" dirty="0">
                <a:solidFill>
                  <a:srgbClr val="EAB541"/>
                </a:solidFill>
                <a:latin typeface="Arial Black"/>
                <a:cs typeface="Arial Black"/>
              </a:rPr>
              <a:t> </a:t>
            </a:r>
            <a:r>
              <a:rPr sz="1500" spc="-30" dirty="0">
                <a:solidFill>
                  <a:srgbClr val="EAB541"/>
                </a:solidFill>
                <a:latin typeface="Arial Black"/>
                <a:cs typeface="Arial Black"/>
              </a:rPr>
              <a:t>for</a:t>
            </a:r>
            <a:r>
              <a:rPr sz="1500" spc="-100" dirty="0">
                <a:solidFill>
                  <a:srgbClr val="EAB541"/>
                </a:solidFill>
                <a:latin typeface="Arial Black"/>
                <a:cs typeface="Arial Black"/>
              </a:rPr>
              <a:t> </a:t>
            </a:r>
            <a:r>
              <a:rPr sz="1500" spc="-45" dirty="0">
                <a:solidFill>
                  <a:srgbClr val="EAB541"/>
                </a:solidFill>
                <a:latin typeface="Arial Black"/>
                <a:cs typeface="Arial Black"/>
              </a:rPr>
              <a:t>your</a:t>
            </a:r>
            <a:r>
              <a:rPr sz="1500" spc="-100" dirty="0">
                <a:solidFill>
                  <a:srgbClr val="EAB541"/>
                </a:solidFill>
                <a:latin typeface="Arial Black"/>
                <a:cs typeface="Arial Black"/>
              </a:rPr>
              <a:t> </a:t>
            </a:r>
            <a:r>
              <a:rPr sz="1500" spc="-10" dirty="0">
                <a:solidFill>
                  <a:srgbClr val="EAB541"/>
                </a:solidFill>
                <a:latin typeface="Arial Black"/>
                <a:cs typeface="Arial Black"/>
              </a:rPr>
              <a:t>home.</a:t>
            </a:r>
            <a:endParaRPr sz="1500" dirty="0">
              <a:latin typeface="Arial Black"/>
              <a:cs typeface="Arial Black"/>
            </a:endParaRPr>
          </a:p>
          <a:p>
            <a:pPr marL="12700" marR="5080">
              <a:lnSpc>
                <a:spcPct val="125000"/>
              </a:lnSpc>
              <a:spcBef>
                <a:spcPts val="64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aware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emotions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associated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dream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home.</a:t>
            </a:r>
            <a:r>
              <a:rPr sz="12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looking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 home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decor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 that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stylish,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yet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aﬀordable.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professionals</a:t>
            </a:r>
            <a:r>
              <a:rPr sz="1200" spc="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listen</a:t>
            </a:r>
            <a:r>
              <a:rPr sz="12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2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preferences,</a:t>
            </a: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sz="12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up 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expertise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try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replicate</a:t>
            </a:r>
            <a:r>
              <a:rPr sz="1200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200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personality</a:t>
            </a:r>
            <a:r>
              <a:rPr sz="1200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200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decor.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take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care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compromise</a:t>
            </a: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quality</a:t>
            </a: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ensure</a:t>
            </a: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deliver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would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boast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of.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us,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every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emotion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itself.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8014" y="5464180"/>
            <a:ext cx="28765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8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2000" spc="-1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Black"/>
                <a:cs typeface="Arial Black"/>
              </a:rPr>
              <a:t>Word</a:t>
            </a:r>
            <a:r>
              <a:rPr sz="2000" spc="-1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Arial Black"/>
                <a:cs typeface="Arial Black"/>
              </a:rPr>
              <a:t>About</a:t>
            </a:r>
            <a:r>
              <a:rPr sz="2000" spc="-1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Black"/>
                <a:cs typeface="Arial Black"/>
              </a:rPr>
              <a:t>Us</a:t>
            </a:r>
            <a:endParaRPr sz="2000" dirty="0">
              <a:latin typeface="Arial Black"/>
              <a:cs typeface="Arial Blac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7560309" cy="10516870"/>
            <a:chOff x="0" y="0"/>
            <a:chExt cx="7560309" cy="10516870"/>
          </a:xfrm>
        </p:grpSpPr>
        <p:sp>
          <p:nvSpPr>
            <p:cNvPr id="6" name="object 6"/>
            <p:cNvSpPr/>
            <p:nvPr/>
          </p:nvSpPr>
          <p:spPr>
            <a:xfrm>
              <a:off x="3183598" y="9876446"/>
              <a:ext cx="367665" cy="170180"/>
            </a:xfrm>
            <a:custGeom>
              <a:avLst/>
              <a:gdLst/>
              <a:ahLst/>
              <a:cxnLst/>
              <a:rect l="l" t="t" r="r" b="b"/>
              <a:pathLst>
                <a:path w="367664" h="170179">
                  <a:moveTo>
                    <a:pt x="163550" y="3898"/>
                  </a:moveTo>
                  <a:lnTo>
                    <a:pt x="0" y="3898"/>
                  </a:lnTo>
                  <a:lnTo>
                    <a:pt x="0" y="167449"/>
                  </a:lnTo>
                  <a:lnTo>
                    <a:pt x="163550" y="167449"/>
                  </a:lnTo>
                  <a:lnTo>
                    <a:pt x="163550" y="3898"/>
                  </a:lnTo>
                  <a:close/>
                </a:path>
                <a:path w="367664" h="170179">
                  <a:moveTo>
                    <a:pt x="367461" y="43357"/>
                  </a:moveTo>
                  <a:lnTo>
                    <a:pt x="363994" y="36207"/>
                  </a:lnTo>
                  <a:lnTo>
                    <a:pt x="362915" y="33959"/>
                  </a:lnTo>
                  <a:lnTo>
                    <a:pt x="356222" y="25222"/>
                  </a:lnTo>
                  <a:lnTo>
                    <a:pt x="347497" y="17056"/>
                  </a:lnTo>
                  <a:lnTo>
                    <a:pt x="336867" y="9410"/>
                  </a:lnTo>
                  <a:lnTo>
                    <a:pt x="316966" y="2298"/>
                  </a:lnTo>
                  <a:lnTo>
                    <a:pt x="288734" y="0"/>
                  </a:lnTo>
                  <a:lnTo>
                    <a:pt x="259041" y="5168"/>
                  </a:lnTo>
                  <a:lnTo>
                    <a:pt x="234708" y="20472"/>
                  </a:lnTo>
                  <a:lnTo>
                    <a:pt x="225767" y="34772"/>
                  </a:lnTo>
                  <a:lnTo>
                    <a:pt x="222554" y="51866"/>
                  </a:lnTo>
                  <a:lnTo>
                    <a:pt x="226783" y="69469"/>
                  </a:lnTo>
                  <a:lnTo>
                    <a:pt x="262102" y="95643"/>
                  </a:lnTo>
                  <a:lnTo>
                    <a:pt x="293776" y="102539"/>
                  </a:lnTo>
                  <a:lnTo>
                    <a:pt x="306108" y="105283"/>
                  </a:lnTo>
                  <a:lnTo>
                    <a:pt x="317017" y="109677"/>
                  </a:lnTo>
                  <a:lnTo>
                    <a:pt x="322770" y="116547"/>
                  </a:lnTo>
                  <a:lnTo>
                    <a:pt x="320471" y="126961"/>
                  </a:lnTo>
                  <a:lnTo>
                    <a:pt x="310108" y="132651"/>
                  </a:lnTo>
                  <a:lnTo>
                    <a:pt x="295287" y="134048"/>
                  </a:lnTo>
                  <a:lnTo>
                    <a:pt x="279628" y="131533"/>
                  </a:lnTo>
                  <a:lnTo>
                    <a:pt x="265861" y="127520"/>
                  </a:lnTo>
                  <a:lnTo>
                    <a:pt x="262356" y="114147"/>
                  </a:lnTo>
                  <a:lnTo>
                    <a:pt x="218643" y="126644"/>
                  </a:lnTo>
                  <a:lnTo>
                    <a:pt x="270497" y="167868"/>
                  </a:lnTo>
                  <a:lnTo>
                    <a:pt x="312280" y="169926"/>
                  </a:lnTo>
                  <a:lnTo>
                    <a:pt x="348869" y="157454"/>
                  </a:lnTo>
                  <a:lnTo>
                    <a:pt x="363347" y="134048"/>
                  </a:lnTo>
                  <a:lnTo>
                    <a:pt x="366483" y="128968"/>
                  </a:lnTo>
                  <a:lnTo>
                    <a:pt x="362851" y="102374"/>
                  </a:lnTo>
                  <a:lnTo>
                    <a:pt x="333705" y="76034"/>
                  </a:lnTo>
                  <a:lnTo>
                    <a:pt x="288010" y="63665"/>
                  </a:lnTo>
                  <a:lnTo>
                    <a:pt x="277152" y="59931"/>
                  </a:lnTo>
                  <a:lnTo>
                    <a:pt x="271233" y="54914"/>
                  </a:lnTo>
                  <a:lnTo>
                    <a:pt x="270789" y="44831"/>
                  </a:lnTo>
                  <a:lnTo>
                    <a:pt x="278968" y="38569"/>
                  </a:lnTo>
                  <a:lnTo>
                    <a:pt x="291985" y="36207"/>
                  </a:lnTo>
                  <a:lnTo>
                    <a:pt x="306082" y="37858"/>
                  </a:lnTo>
                  <a:lnTo>
                    <a:pt x="315683" y="40728"/>
                  </a:lnTo>
                  <a:lnTo>
                    <a:pt x="320751" y="43611"/>
                  </a:lnTo>
                  <a:lnTo>
                    <a:pt x="322961" y="48260"/>
                  </a:lnTo>
                  <a:lnTo>
                    <a:pt x="323989" y="56413"/>
                  </a:lnTo>
                  <a:lnTo>
                    <a:pt x="367461" y="433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8885" y="9880337"/>
              <a:ext cx="157683" cy="16662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61893" y="9876688"/>
              <a:ext cx="660400" cy="410209"/>
            </a:xfrm>
            <a:custGeom>
              <a:avLst/>
              <a:gdLst/>
              <a:ahLst/>
              <a:cxnLst/>
              <a:rect l="l" t="t" r="r" b="b"/>
              <a:pathLst>
                <a:path w="660400" h="410209">
                  <a:moveTo>
                    <a:pt x="167309" y="3657"/>
                  </a:moveTo>
                  <a:lnTo>
                    <a:pt x="121996" y="3657"/>
                  </a:lnTo>
                  <a:lnTo>
                    <a:pt x="121996" y="25209"/>
                  </a:lnTo>
                  <a:lnTo>
                    <a:pt x="120789" y="23583"/>
                  </a:lnTo>
                  <a:lnTo>
                    <a:pt x="120789" y="75107"/>
                  </a:lnTo>
                  <a:lnTo>
                    <a:pt x="120662" y="84188"/>
                  </a:lnTo>
                  <a:lnTo>
                    <a:pt x="119494" y="100660"/>
                  </a:lnTo>
                  <a:lnTo>
                    <a:pt x="114884" y="115227"/>
                  </a:lnTo>
                  <a:lnTo>
                    <a:pt x="105854" y="125768"/>
                  </a:lnTo>
                  <a:lnTo>
                    <a:pt x="91287" y="131914"/>
                  </a:lnTo>
                  <a:lnTo>
                    <a:pt x="71437" y="130683"/>
                  </a:lnTo>
                  <a:lnTo>
                    <a:pt x="58102" y="119430"/>
                  </a:lnTo>
                  <a:lnTo>
                    <a:pt x="50609" y="101930"/>
                  </a:lnTo>
                  <a:lnTo>
                    <a:pt x="48260" y="81915"/>
                  </a:lnTo>
                  <a:lnTo>
                    <a:pt x="51244" y="60985"/>
                  </a:lnTo>
                  <a:lnTo>
                    <a:pt x="92367" y="35521"/>
                  </a:lnTo>
                  <a:lnTo>
                    <a:pt x="119926" y="68173"/>
                  </a:lnTo>
                  <a:lnTo>
                    <a:pt x="120789" y="75107"/>
                  </a:lnTo>
                  <a:lnTo>
                    <a:pt x="120789" y="23583"/>
                  </a:lnTo>
                  <a:lnTo>
                    <a:pt x="112039" y="11760"/>
                  </a:lnTo>
                  <a:lnTo>
                    <a:pt x="104241" y="4660"/>
                  </a:lnTo>
                  <a:lnTo>
                    <a:pt x="94551" y="1524"/>
                  </a:lnTo>
                  <a:lnTo>
                    <a:pt x="78955" y="0"/>
                  </a:lnTo>
                  <a:lnTo>
                    <a:pt x="54114" y="1371"/>
                  </a:lnTo>
                  <a:lnTo>
                    <a:pt x="28359" y="12382"/>
                  </a:lnTo>
                  <a:lnTo>
                    <a:pt x="8166" y="38252"/>
                  </a:lnTo>
                  <a:lnTo>
                    <a:pt x="0" y="84188"/>
                  </a:lnTo>
                  <a:lnTo>
                    <a:pt x="4241" y="117602"/>
                  </a:lnTo>
                  <a:lnTo>
                    <a:pt x="30924" y="158026"/>
                  </a:lnTo>
                  <a:lnTo>
                    <a:pt x="73088" y="170294"/>
                  </a:lnTo>
                  <a:lnTo>
                    <a:pt x="90144" y="167868"/>
                  </a:lnTo>
                  <a:lnTo>
                    <a:pt x="106705" y="160477"/>
                  </a:lnTo>
                  <a:lnTo>
                    <a:pt x="116636" y="153771"/>
                  </a:lnTo>
                  <a:lnTo>
                    <a:pt x="121996" y="145465"/>
                  </a:lnTo>
                  <a:lnTo>
                    <a:pt x="121996" y="204990"/>
                  </a:lnTo>
                  <a:lnTo>
                    <a:pt x="167309" y="204990"/>
                  </a:lnTo>
                  <a:lnTo>
                    <a:pt x="167309" y="145465"/>
                  </a:lnTo>
                  <a:lnTo>
                    <a:pt x="167309" y="131914"/>
                  </a:lnTo>
                  <a:lnTo>
                    <a:pt x="167309" y="35521"/>
                  </a:lnTo>
                  <a:lnTo>
                    <a:pt x="167309" y="25209"/>
                  </a:lnTo>
                  <a:lnTo>
                    <a:pt x="167309" y="3657"/>
                  </a:lnTo>
                  <a:close/>
                </a:path>
                <a:path w="660400" h="410209">
                  <a:moveTo>
                    <a:pt x="303212" y="245427"/>
                  </a:moveTo>
                  <a:lnTo>
                    <a:pt x="301713" y="244640"/>
                  </a:lnTo>
                  <a:lnTo>
                    <a:pt x="297040" y="242900"/>
                  </a:lnTo>
                  <a:lnTo>
                    <a:pt x="288937" y="241198"/>
                  </a:lnTo>
                  <a:lnTo>
                    <a:pt x="277152" y="240474"/>
                  </a:lnTo>
                  <a:lnTo>
                    <a:pt x="255130" y="241046"/>
                  </a:lnTo>
                  <a:lnTo>
                    <a:pt x="242620" y="243941"/>
                  </a:lnTo>
                  <a:lnTo>
                    <a:pt x="234975" y="251574"/>
                  </a:lnTo>
                  <a:lnTo>
                    <a:pt x="227533" y="266382"/>
                  </a:lnTo>
                  <a:lnTo>
                    <a:pt x="227393" y="242760"/>
                  </a:lnTo>
                  <a:lnTo>
                    <a:pt x="182054" y="242760"/>
                  </a:lnTo>
                  <a:lnTo>
                    <a:pt x="182054" y="406311"/>
                  </a:lnTo>
                  <a:lnTo>
                    <a:pt x="228790" y="406311"/>
                  </a:lnTo>
                  <a:lnTo>
                    <a:pt x="228828" y="312813"/>
                  </a:lnTo>
                  <a:lnTo>
                    <a:pt x="229450" y="306539"/>
                  </a:lnTo>
                  <a:lnTo>
                    <a:pt x="259702" y="277431"/>
                  </a:lnTo>
                  <a:lnTo>
                    <a:pt x="268452" y="276047"/>
                  </a:lnTo>
                  <a:lnTo>
                    <a:pt x="274040" y="276161"/>
                  </a:lnTo>
                  <a:lnTo>
                    <a:pt x="278866" y="278269"/>
                  </a:lnTo>
                  <a:lnTo>
                    <a:pt x="285343" y="282892"/>
                  </a:lnTo>
                  <a:lnTo>
                    <a:pt x="303212" y="245427"/>
                  </a:lnTo>
                  <a:close/>
                </a:path>
                <a:path w="660400" h="410209">
                  <a:moveTo>
                    <a:pt x="465493" y="204990"/>
                  </a:moveTo>
                  <a:lnTo>
                    <a:pt x="420166" y="204990"/>
                  </a:lnTo>
                  <a:lnTo>
                    <a:pt x="420166" y="264515"/>
                  </a:lnTo>
                  <a:lnTo>
                    <a:pt x="418909" y="262572"/>
                  </a:lnTo>
                  <a:lnTo>
                    <a:pt x="418909" y="328053"/>
                  </a:lnTo>
                  <a:lnTo>
                    <a:pt x="417245" y="344424"/>
                  </a:lnTo>
                  <a:lnTo>
                    <a:pt x="411988" y="358622"/>
                  </a:lnTo>
                  <a:lnTo>
                    <a:pt x="403123" y="368998"/>
                  </a:lnTo>
                  <a:lnTo>
                    <a:pt x="390550" y="374446"/>
                  </a:lnTo>
                  <a:lnTo>
                    <a:pt x="371944" y="373570"/>
                  </a:lnTo>
                  <a:lnTo>
                    <a:pt x="358076" y="364617"/>
                  </a:lnTo>
                  <a:lnTo>
                    <a:pt x="349427" y="348983"/>
                  </a:lnTo>
                  <a:lnTo>
                    <a:pt x="346443" y="328053"/>
                  </a:lnTo>
                  <a:lnTo>
                    <a:pt x="348792" y="308038"/>
                  </a:lnTo>
                  <a:lnTo>
                    <a:pt x="389470" y="278053"/>
                  </a:lnTo>
                  <a:lnTo>
                    <a:pt x="417677" y="309308"/>
                  </a:lnTo>
                  <a:lnTo>
                    <a:pt x="418909" y="328053"/>
                  </a:lnTo>
                  <a:lnTo>
                    <a:pt x="418909" y="262572"/>
                  </a:lnTo>
                  <a:lnTo>
                    <a:pt x="414807" y="256197"/>
                  </a:lnTo>
                  <a:lnTo>
                    <a:pt x="404888" y="249491"/>
                  </a:lnTo>
                  <a:lnTo>
                    <a:pt x="388327" y="242112"/>
                  </a:lnTo>
                  <a:lnTo>
                    <a:pt x="371271" y="239674"/>
                  </a:lnTo>
                  <a:lnTo>
                    <a:pt x="356476" y="240411"/>
                  </a:lnTo>
                  <a:lnTo>
                    <a:pt x="313537" y="268160"/>
                  </a:lnTo>
                  <a:lnTo>
                    <a:pt x="298170" y="325780"/>
                  </a:lnTo>
                  <a:lnTo>
                    <a:pt x="306336" y="371716"/>
                  </a:lnTo>
                  <a:lnTo>
                    <a:pt x="326542" y="397586"/>
                  </a:lnTo>
                  <a:lnTo>
                    <a:pt x="352298" y="408597"/>
                  </a:lnTo>
                  <a:lnTo>
                    <a:pt x="377139" y="409968"/>
                  </a:lnTo>
                  <a:lnTo>
                    <a:pt x="395058" y="405180"/>
                  </a:lnTo>
                  <a:lnTo>
                    <a:pt x="408597" y="396621"/>
                  </a:lnTo>
                  <a:lnTo>
                    <a:pt x="417169" y="388429"/>
                  </a:lnTo>
                  <a:lnTo>
                    <a:pt x="420166" y="384771"/>
                  </a:lnTo>
                  <a:lnTo>
                    <a:pt x="420166" y="406311"/>
                  </a:lnTo>
                  <a:lnTo>
                    <a:pt x="465493" y="406311"/>
                  </a:lnTo>
                  <a:lnTo>
                    <a:pt x="465493" y="384771"/>
                  </a:lnTo>
                  <a:lnTo>
                    <a:pt x="465493" y="374446"/>
                  </a:lnTo>
                  <a:lnTo>
                    <a:pt x="465493" y="278053"/>
                  </a:lnTo>
                  <a:lnTo>
                    <a:pt x="465493" y="264515"/>
                  </a:lnTo>
                  <a:lnTo>
                    <a:pt x="465493" y="204990"/>
                  </a:lnTo>
                  <a:close/>
                </a:path>
                <a:path w="660400" h="410209">
                  <a:moveTo>
                    <a:pt x="632117" y="282740"/>
                  </a:moveTo>
                  <a:lnTo>
                    <a:pt x="601522" y="248793"/>
                  </a:lnTo>
                  <a:lnTo>
                    <a:pt x="553389" y="239382"/>
                  </a:lnTo>
                  <a:lnTo>
                    <a:pt x="523697" y="244551"/>
                  </a:lnTo>
                  <a:lnTo>
                    <a:pt x="499364" y="259854"/>
                  </a:lnTo>
                  <a:lnTo>
                    <a:pt x="490423" y="274154"/>
                  </a:lnTo>
                  <a:lnTo>
                    <a:pt x="487210" y="291236"/>
                  </a:lnTo>
                  <a:lnTo>
                    <a:pt x="491439" y="308851"/>
                  </a:lnTo>
                  <a:lnTo>
                    <a:pt x="526757" y="335026"/>
                  </a:lnTo>
                  <a:lnTo>
                    <a:pt x="558431" y="341922"/>
                  </a:lnTo>
                  <a:lnTo>
                    <a:pt x="570763" y="344665"/>
                  </a:lnTo>
                  <a:lnTo>
                    <a:pt x="581685" y="349059"/>
                  </a:lnTo>
                  <a:lnTo>
                    <a:pt x="587425" y="355930"/>
                  </a:lnTo>
                  <a:lnTo>
                    <a:pt x="585139" y="366331"/>
                  </a:lnTo>
                  <a:lnTo>
                    <a:pt x="574763" y="372033"/>
                  </a:lnTo>
                  <a:lnTo>
                    <a:pt x="559943" y="373418"/>
                  </a:lnTo>
                  <a:lnTo>
                    <a:pt x="544283" y="370916"/>
                  </a:lnTo>
                  <a:lnTo>
                    <a:pt x="530517" y="366903"/>
                  </a:lnTo>
                  <a:lnTo>
                    <a:pt x="527011" y="353529"/>
                  </a:lnTo>
                  <a:lnTo>
                    <a:pt x="483298" y="366026"/>
                  </a:lnTo>
                  <a:lnTo>
                    <a:pt x="535152" y="407250"/>
                  </a:lnTo>
                  <a:lnTo>
                    <a:pt x="576935" y="409308"/>
                  </a:lnTo>
                  <a:lnTo>
                    <a:pt x="613524" y="396824"/>
                  </a:lnTo>
                  <a:lnTo>
                    <a:pt x="628002" y="373418"/>
                  </a:lnTo>
                  <a:lnTo>
                    <a:pt x="631139" y="368350"/>
                  </a:lnTo>
                  <a:lnTo>
                    <a:pt x="614514" y="324891"/>
                  </a:lnTo>
                  <a:lnTo>
                    <a:pt x="567461" y="306578"/>
                  </a:lnTo>
                  <a:lnTo>
                    <a:pt x="552665" y="303047"/>
                  </a:lnTo>
                  <a:lnTo>
                    <a:pt x="541807" y="299313"/>
                  </a:lnTo>
                  <a:lnTo>
                    <a:pt x="535889" y="294297"/>
                  </a:lnTo>
                  <a:lnTo>
                    <a:pt x="535444" y="284213"/>
                  </a:lnTo>
                  <a:lnTo>
                    <a:pt x="543623" y="277939"/>
                  </a:lnTo>
                  <a:lnTo>
                    <a:pt x="556641" y="275590"/>
                  </a:lnTo>
                  <a:lnTo>
                    <a:pt x="570738" y="277241"/>
                  </a:lnTo>
                  <a:lnTo>
                    <a:pt x="580339" y="280098"/>
                  </a:lnTo>
                  <a:lnTo>
                    <a:pt x="585406" y="282994"/>
                  </a:lnTo>
                  <a:lnTo>
                    <a:pt x="587616" y="287642"/>
                  </a:lnTo>
                  <a:lnTo>
                    <a:pt x="588645" y="295795"/>
                  </a:lnTo>
                  <a:lnTo>
                    <a:pt x="632117" y="282740"/>
                  </a:lnTo>
                  <a:close/>
                </a:path>
                <a:path w="660400" h="410209">
                  <a:moveTo>
                    <a:pt x="660400" y="6324"/>
                  </a:moveTo>
                  <a:lnTo>
                    <a:pt x="658901" y="5524"/>
                  </a:lnTo>
                  <a:lnTo>
                    <a:pt x="654215" y="3797"/>
                  </a:lnTo>
                  <a:lnTo>
                    <a:pt x="646112" y="2082"/>
                  </a:lnTo>
                  <a:lnTo>
                    <a:pt x="634339" y="1371"/>
                  </a:lnTo>
                  <a:lnTo>
                    <a:pt x="612317" y="1943"/>
                  </a:lnTo>
                  <a:lnTo>
                    <a:pt x="599808" y="4838"/>
                  </a:lnTo>
                  <a:lnTo>
                    <a:pt x="592162" y="12471"/>
                  </a:lnTo>
                  <a:lnTo>
                    <a:pt x="584720" y="27279"/>
                  </a:lnTo>
                  <a:lnTo>
                    <a:pt x="584581" y="3657"/>
                  </a:lnTo>
                  <a:lnTo>
                    <a:pt x="539242" y="3657"/>
                  </a:lnTo>
                  <a:lnTo>
                    <a:pt x="539242" y="167208"/>
                  </a:lnTo>
                  <a:lnTo>
                    <a:pt x="585978" y="167208"/>
                  </a:lnTo>
                  <a:lnTo>
                    <a:pt x="586016" y="73698"/>
                  </a:lnTo>
                  <a:lnTo>
                    <a:pt x="586638" y="67437"/>
                  </a:lnTo>
                  <a:lnTo>
                    <a:pt x="616889" y="38328"/>
                  </a:lnTo>
                  <a:lnTo>
                    <a:pt x="625640" y="36944"/>
                  </a:lnTo>
                  <a:lnTo>
                    <a:pt x="631215" y="37058"/>
                  </a:lnTo>
                  <a:lnTo>
                    <a:pt x="636054" y="39166"/>
                  </a:lnTo>
                  <a:lnTo>
                    <a:pt x="642531" y="43789"/>
                  </a:lnTo>
                  <a:lnTo>
                    <a:pt x="660400" y="63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5675" y="9876374"/>
              <a:ext cx="155790" cy="1698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402368" y="9876637"/>
              <a:ext cx="974090" cy="478155"/>
            </a:xfrm>
            <a:custGeom>
              <a:avLst/>
              <a:gdLst/>
              <a:ahLst/>
              <a:cxnLst/>
              <a:rect l="l" t="t" r="r" b="b"/>
              <a:pathLst>
                <a:path w="974089" h="478154">
                  <a:moveTo>
                    <a:pt x="174853" y="242811"/>
                  </a:moveTo>
                  <a:lnTo>
                    <a:pt x="123748" y="242811"/>
                  </a:lnTo>
                  <a:lnTo>
                    <a:pt x="89916" y="348589"/>
                  </a:lnTo>
                  <a:lnTo>
                    <a:pt x="52158" y="242811"/>
                  </a:lnTo>
                  <a:lnTo>
                    <a:pt x="0" y="242811"/>
                  </a:lnTo>
                  <a:lnTo>
                    <a:pt x="67437" y="402691"/>
                  </a:lnTo>
                  <a:lnTo>
                    <a:pt x="53695" y="419582"/>
                  </a:lnTo>
                  <a:lnTo>
                    <a:pt x="39560" y="426402"/>
                  </a:lnTo>
                  <a:lnTo>
                    <a:pt x="28511" y="427393"/>
                  </a:lnTo>
                  <a:lnTo>
                    <a:pt x="24053" y="426783"/>
                  </a:lnTo>
                  <a:lnTo>
                    <a:pt x="20066" y="475310"/>
                  </a:lnTo>
                  <a:lnTo>
                    <a:pt x="56248" y="477761"/>
                  </a:lnTo>
                  <a:lnTo>
                    <a:pt x="77482" y="472541"/>
                  </a:lnTo>
                  <a:lnTo>
                    <a:pt x="92049" y="454240"/>
                  </a:lnTo>
                  <a:lnTo>
                    <a:pt x="108191" y="417410"/>
                  </a:lnTo>
                  <a:lnTo>
                    <a:pt x="174853" y="242811"/>
                  </a:lnTo>
                  <a:close/>
                </a:path>
                <a:path w="974089" h="478154">
                  <a:moveTo>
                    <a:pt x="321906" y="329539"/>
                  </a:moveTo>
                  <a:lnTo>
                    <a:pt x="318757" y="281901"/>
                  </a:lnTo>
                  <a:lnTo>
                    <a:pt x="291846" y="248691"/>
                  </a:lnTo>
                  <a:lnTo>
                    <a:pt x="248488" y="239814"/>
                  </a:lnTo>
                  <a:lnTo>
                    <a:pt x="223710" y="241935"/>
                  </a:lnTo>
                  <a:lnTo>
                    <a:pt x="202463" y="249110"/>
                  </a:lnTo>
                  <a:lnTo>
                    <a:pt x="186270" y="262521"/>
                  </a:lnTo>
                  <a:lnTo>
                    <a:pt x="176669" y="283387"/>
                  </a:lnTo>
                  <a:lnTo>
                    <a:pt x="221297" y="293712"/>
                  </a:lnTo>
                  <a:lnTo>
                    <a:pt x="231165" y="279438"/>
                  </a:lnTo>
                  <a:lnTo>
                    <a:pt x="246595" y="274904"/>
                  </a:lnTo>
                  <a:lnTo>
                    <a:pt x="262039" y="277291"/>
                  </a:lnTo>
                  <a:lnTo>
                    <a:pt x="271932" y="283756"/>
                  </a:lnTo>
                  <a:lnTo>
                    <a:pt x="275501" y="288848"/>
                  </a:lnTo>
                  <a:lnTo>
                    <a:pt x="275323" y="295630"/>
                  </a:lnTo>
                  <a:lnTo>
                    <a:pt x="274828" y="296481"/>
                  </a:lnTo>
                  <a:lnTo>
                    <a:pt x="274828" y="342404"/>
                  </a:lnTo>
                  <a:lnTo>
                    <a:pt x="248602" y="373799"/>
                  </a:lnTo>
                  <a:lnTo>
                    <a:pt x="240322" y="375043"/>
                  </a:lnTo>
                  <a:lnTo>
                    <a:pt x="232994" y="374789"/>
                  </a:lnTo>
                  <a:lnTo>
                    <a:pt x="223050" y="371335"/>
                  </a:lnTo>
                  <a:lnTo>
                    <a:pt x="216522" y="364985"/>
                  </a:lnTo>
                  <a:lnTo>
                    <a:pt x="214185" y="356768"/>
                  </a:lnTo>
                  <a:lnTo>
                    <a:pt x="216814" y="347713"/>
                  </a:lnTo>
                  <a:lnTo>
                    <a:pt x="227723" y="339661"/>
                  </a:lnTo>
                  <a:lnTo>
                    <a:pt x="243725" y="336715"/>
                  </a:lnTo>
                  <a:lnTo>
                    <a:pt x="260756" y="334721"/>
                  </a:lnTo>
                  <a:lnTo>
                    <a:pt x="274777" y="329539"/>
                  </a:lnTo>
                  <a:lnTo>
                    <a:pt x="274828" y="342404"/>
                  </a:lnTo>
                  <a:lnTo>
                    <a:pt x="274828" y="296481"/>
                  </a:lnTo>
                  <a:lnTo>
                    <a:pt x="273126" y="299377"/>
                  </a:lnTo>
                  <a:lnTo>
                    <a:pt x="267512" y="304888"/>
                  </a:lnTo>
                  <a:lnTo>
                    <a:pt x="258279" y="307936"/>
                  </a:lnTo>
                  <a:lnTo>
                    <a:pt x="244259" y="309676"/>
                  </a:lnTo>
                  <a:lnTo>
                    <a:pt x="224294" y="311238"/>
                  </a:lnTo>
                  <a:lnTo>
                    <a:pt x="207352" y="313588"/>
                  </a:lnTo>
                  <a:lnTo>
                    <a:pt x="172897" y="335699"/>
                  </a:lnTo>
                  <a:lnTo>
                    <a:pt x="166116" y="355981"/>
                  </a:lnTo>
                  <a:lnTo>
                    <a:pt x="166116" y="366623"/>
                  </a:lnTo>
                  <a:lnTo>
                    <a:pt x="185623" y="399872"/>
                  </a:lnTo>
                  <a:lnTo>
                    <a:pt x="225221" y="409663"/>
                  </a:lnTo>
                  <a:lnTo>
                    <a:pt x="249796" y="405955"/>
                  </a:lnTo>
                  <a:lnTo>
                    <a:pt x="265747" y="397827"/>
                  </a:lnTo>
                  <a:lnTo>
                    <a:pt x="274370" y="389686"/>
                  </a:lnTo>
                  <a:lnTo>
                    <a:pt x="276961" y="385991"/>
                  </a:lnTo>
                  <a:lnTo>
                    <a:pt x="276860" y="406387"/>
                  </a:lnTo>
                  <a:lnTo>
                    <a:pt x="321906" y="406374"/>
                  </a:lnTo>
                  <a:lnTo>
                    <a:pt x="321906" y="385991"/>
                  </a:lnTo>
                  <a:lnTo>
                    <a:pt x="321906" y="375043"/>
                  </a:lnTo>
                  <a:lnTo>
                    <a:pt x="321906" y="329539"/>
                  </a:lnTo>
                  <a:close/>
                </a:path>
                <a:path w="974089" h="478154">
                  <a:moveTo>
                    <a:pt x="974013" y="99479"/>
                  </a:moveTo>
                  <a:lnTo>
                    <a:pt x="973975" y="93052"/>
                  </a:lnTo>
                  <a:lnTo>
                    <a:pt x="972832" y="76555"/>
                  </a:lnTo>
                  <a:lnTo>
                    <a:pt x="971092" y="67030"/>
                  </a:lnTo>
                  <a:lnTo>
                    <a:pt x="969022" y="55626"/>
                  </a:lnTo>
                  <a:lnTo>
                    <a:pt x="960996" y="35661"/>
                  </a:lnTo>
                  <a:lnTo>
                    <a:pt x="959802" y="34099"/>
                  </a:lnTo>
                  <a:lnTo>
                    <a:pt x="948893" y="19786"/>
                  </a:lnTo>
                  <a:lnTo>
                    <a:pt x="934072" y="8674"/>
                  </a:lnTo>
                  <a:lnTo>
                    <a:pt x="927836" y="6438"/>
                  </a:lnTo>
                  <a:lnTo>
                    <a:pt x="927836" y="67030"/>
                  </a:lnTo>
                  <a:lnTo>
                    <a:pt x="860094" y="67030"/>
                  </a:lnTo>
                  <a:lnTo>
                    <a:pt x="863511" y="54495"/>
                  </a:lnTo>
                  <a:lnTo>
                    <a:pt x="870445" y="44030"/>
                  </a:lnTo>
                  <a:lnTo>
                    <a:pt x="880745" y="36830"/>
                  </a:lnTo>
                  <a:lnTo>
                    <a:pt x="894194" y="34099"/>
                  </a:lnTo>
                  <a:lnTo>
                    <a:pt x="908710" y="36817"/>
                  </a:lnTo>
                  <a:lnTo>
                    <a:pt x="918921" y="44183"/>
                  </a:lnTo>
                  <a:lnTo>
                    <a:pt x="925182" y="54737"/>
                  </a:lnTo>
                  <a:lnTo>
                    <a:pt x="927836" y="67030"/>
                  </a:lnTo>
                  <a:lnTo>
                    <a:pt x="927836" y="6438"/>
                  </a:lnTo>
                  <a:lnTo>
                    <a:pt x="915873" y="2133"/>
                  </a:lnTo>
                  <a:lnTo>
                    <a:pt x="893635" y="0"/>
                  </a:lnTo>
                  <a:lnTo>
                    <a:pt x="873544" y="2032"/>
                  </a:lnTo>
                  <a:lnTo>
                    <a:pt x="838517" y="19621"/>
                  </a:lnTo>
                  <a:lnTo>
                    <a:pt x="814501" y="58915"/>
                  </a:lnTo>
                  <a:lnTo>
                    <a:pt x="811631" y="85128"/>
                  </a:lnTo>
                  <a:lnTo>
                    <a:pt x="814565" y="110540"/>
                  </a:lnTo>
                  <a:lnTo>
                    <a:pt x="835126" y="147510"/>
                  </a:lnTo>
                  <a:lnTo>
                    <a:pt x="871651" y="167589"/>
                  </a:lnTo>
                  <a:lnTo>
                    <a:pt x="895743" y="170395"/>
                  </a:lnTo>
                  <a:lnTo>
                    <a:pt x="928941" y="170040"/>
                  </a:lnTo>
                  <a:lnTo>
                    <a:pt x="947686" y="166027"/>
                  </a:lnTo>
                  <a:lnTo>
                    <a:pt x="958913" y="154889"/>
                  </a:lnTo>
                  <a:lnTo>
                    <a:pt x="969200" y="133794"/>
                  </a:lnTo>
                  <a:lnTo>
                    <a:pt x="969530" y="133121"/>
                  </a:lnTo>
                  <a:lnTo>
                    <a:pt x="929944" y="115023"/>
                  </a:lnTo>
                  <a:lnTo>
                    <a:pt x="928103" y="117957"/>
                  </a:lnTo>
                  <a:lnTo>
                    <a:pt x="922032" y="124409"/>
                  </a:lnTo>
                  <a:lnTo>
                    <a:pt x="910907" y="130860"/>
                  </a:lnTo>
                  <a:lnTo>
                    <a:pt x="893902" y="133794"/>
                  </a:lnTo>
                  <a:lnTo>
                    <a:pt x="881468" y="131191"/>
                  </a:lnTo>
                  <a:lnTo>
                    <a:pt x="870800" y="123977"/>
                  </a:lnTo>
                  <a:lnTo>
                    <a:pt x="863130" y="113093"/>
                  </a:lnTo>
                  <a:lnTo>
                    <a:pt x="859701" y="99479"/>
                  </a:lnTo>
                  <a:lnTo>
                    <a:pt x="930732" y="99479"/>
                  </a:lnTo>
                  <a:lnTo>
                    <a:pt x="974013" y="99745"/>
                  </a:lnTo>
                  <a:lnTo>
                    <a:pt x="974013" y="994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7559992" cy="52119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96380" y="188176"/>
              <a:ext cx="7167245" cy="10316210"/>
            </a:xfrm>
            <a:custGeom>
              <a:avLst/>
              <a:gdLst/>
              <a:ahLst/>
              <a:cxnLst/>
              <a:rect l="l" t="t" r="r" b="b"/>
              <a:pathLst>
                <a:path w="7167245" h="10316210">
                  <a:moveTo>
                    <a:pt x="7167232" y="10315651"/>
                  </a:moveTo>
                  <a:lnTo>
                    <a:pt x="0" y="10315651"/>
                  </a:lnTo>
                  <a:lnTo>
                    <a:pt x="0" y="0"/>
                  </a:lnTo>
                  <a:lnTo>
                    <a:pt x="7167232" y="0"/>
                  </a:lnTo>
                  <a:lnTo>
                    <a:pt x="7167232" y="10315651"/>
                  </a:lnTo>
                  <a:close/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E9970-CF0A-FD29-0FF6-AA9FD3F44538}"/>
              </a:ext>
            </a:extLst>
          </p:cNvPr>
          <p:cNvSpPr/>
          <p:nvPr/>
        </p:nvSpPr>
        <p:spPr>
          <a:xfrm>
            <a:off x="2711450" y="9766300"/>
            <a:ext cx="1981200" cy="609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C000"/>
                </a:solidFill>
              </a:rPr>
              <a:t>Tech Hub Decor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942" y="725492"/>
            <a:ext cx="24333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All</a:t>
            </a:r>
            <a:r>
              <a:rPr sz="2000" spc="-85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0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About</a:t>
            </a:r>
            <a:r>
              <a:rPr sz="2000" spc="-8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Interiors </a:t>
            </a:r>
            <a:r>
              <a:rPr sz="20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Under</a:t>
            </a:r>
            <a:r>
              <a:rPr sz="2000" spc="-85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0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One</a:t>
            </a:r>
            <a:r>
              <a:rPr sz="2000" spc="-8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0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Roof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34763" y="1895288"/>
            <a:ext cx="684530" cy="8408035"/>
            <a:chOff x="3934763" y="1895288"/>
            <a:chExt cx="684530" cy="8408035"/>
          </a:xfrm>
        </p:grpSpPr>
        <p:sp>
          <p:nvSpPr>
            <p:cNvPr id="4" name="object 4"/>
            <p:cNvSpPr/>
            <p:nvPr/>
          </p:nvSpPr>
          <p:spPr>
            <a:xfrm>
              <a:off x="4612626" y="1901638"/>
              <a:ext cx="0" cy="8395335"/>
            </a:xfrm>
            <a:custGeom>
              <a:avLst/>
              <a:gdLst/>
              <a:ahLst/>
              <a:cxnLst/>
              <a:rect l="l" t="t" r="r" b="b"/>
              <a:pathLst>
                <a:path h="8395335">
                  <a:moveTo>
                    <a:pt x="0" y="0"/>
                  </a:moveTo>
                  <a:lnTo>
                    <a:pt x="0" y="8394890"/>
                  </a:lnTo>
                </a:path>
              </a:pathLst>
            </a:custGeom>
            <a:ln w="12700">
              <a:solidFill>
                <a:srgbClr val="1F32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47464" y="2463800"/>
              <a:ext cx="469900" cy="279400"/>
            </a:xfrm>
            <a:custGeom>
              <a:avLst/>
              <a:gdLst/>
              <a:ahLst/>
              <a:cxnLst/>
              <a:rect l="l" t="t" r="r" b="b"/>
              <a:pathLst>
                <a:path w="469900" h="279400">
                  <a:moveTo>
                    <a:pt x="0" y="279400"/>
                  </a:moveTo>
                  <a:lnTo>
                    <a:pt x="469900" y="279400"/>
                  </a:lnTo>
                  <a:lnTo>
                    <a:pt x="469900" y="0"/>
                  </a:lnTo>
                  <a:lnTo>
                    <a:pt x="0" y="0"/>
                  </a:lnTo>
                  <a:lnTo>
                    <a:pt x="0" y="279400"/>
                  </a:lnTo>
                  <a:close/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88763" y="2463802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940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39564" y="2565400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0" y="127000"/>
                  </a:moveTo>
                  <a:lnTo>
                    <a:pt x="127000" y="127000"/>
                  </a:lnTo>
                  <a:lnTo>
                    <a:pt x="127000" y="0"/>
                  </a:lnTo>
                  <a:lnTo>
                    <a:pt x="0" y="0"/>
                  </a:lnTo>
                  <a:lnTo>
                    <a:pt x="0" y="127000"/>
                  </a:lnTo>
                  <a:close/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41163" y="2514602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25400">
                  <a:moveTo>
                    <a:pt x="2540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90363" y="2514602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25400">
                  <a:moveTo>
                    <a:pt x="2540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39563" y="2514602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25400">
                  <a:moveTo>
                    <a:pt x="2540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4163" y="2143198"/>
              <a:ext cx="203200" cy="20630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47464" y="2247900"/>
              <a:ext cx="241300" cy="88900"/>
            </a:xfrm>
            <a:custGeom>
              <a:avLst/>
              <a:gdLst/>
              <a:ahLst/>
              <a:cxnLst/>
              <a:rect l="l" t="t" r="r" b="b"/>
              <a:pathLst>
                <a:path w="241300" h="88900">
                  <a:moveTo>
                    <a:pt x="0" y="88900"/>
                  </a:moveTo>
                  <a:lnTo>
                    <a:pt x="241300" y="88900"/>
                  </a:lnTo>
                  <a:lnTo>
                    <a:pt x="241300" y="0"/>
                  </a:lnTo>
                  <a:lnTo>
                    <a:pt x="0" y="0"/>
                  </a:lnTo>
                  <a:lnTo>
                    <a:pt x="0" y="88900"/>
                  </a:lnTo>
                  <a:close/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47463" y="2540002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24130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47463" y="2616202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24130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49063" y="2501902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49063" y="2298702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49063" y="2578102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7313" y="3878265"/>
              <a:ext cx="254000" cy="4191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207813" y="4398965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889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080813" y="4144965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90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57014" y="4259262"/>
              <a:ext cx="177800" cy="139700"/>
            </a:xfrm>
            <a:custGeom>
              <a:avLst/>
              <a:gdLst/>
              <a:ahLst/>
              <a:cxnLst/>
              <a:rect l="l" t="t" r="r" b="b"/>
              <a:pathLst>
                <a:path w="177800" h="139700">
                  <a:moveTo>
                    <a:pt x="177800" y="139700"/>
                  </a:moveTo>
                  <a:lnTo>
                    <a:pt x="0" y="139700"/>
                  </a:lnTo>
                  <a:lnTo>
                    <a:pt x="0" y="0"/>
                  </a:lnTo>
                  <a:lnTo>
                    <a:pt x="177800" y="0"/>
                  </a:lnTo>
                  <a:lnTo>
                    <a:pt x="177800" y="139700"/>
                  </a:lnTo>
                  <a:close/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60163" y="7005451"/>
              <a:ext cx="444500" cy="0"/>
            </a:xfrm>
            <a:custGeom>
              <a:avLst/>
              <a:gdLst/>
              <a:ahLst/>
              <a:cxnLst/>
              <a:rect l="l" t="t" r="r" b="b"/>
              <a:pathLst>
                <a:path w="444500">
                  <a:moveTo>
                    <a:pt x="44450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72863" y="7183251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80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91963" y="7183251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80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60164" y="6649847"/>
              <a:ext cx="444500" cy="533400"/>
            </a:xfrm>
            <a:custGeom>
              <a:avLst/>
              <a:gdLst/>
              <a:ahLst/>
              <a:cxnLst/>
              <a:rect l="l" t="t" r="r" b="b"/>
              <a:pathLst>
                <a:path w="444500" h="533400">
                  <a:moveTo>
                    <a:pt x="0" y="533400"/>
                  </a:moveTo>
                  <a:lnTo>
                    <a:pt x="444500" y="533400"/>
                  </a:lnTo>
                  <a:lnTo>
                    <a:pt x="4445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60163" y="6827651"/>
              <a:ext cx="444500" cy="0"/>
            </a:xfrm>
            <a:custGeom>
              <a:avLst/>
              <a:gdLst/>
              <a:ahLst/>
              <a:cxnLst/>
              <a:rect l="l" t="t" r="r" b="b"/>
              <a:pathLst>
                <a:path w="444500">
                  <a:moveTo>
                    <a:pt x="44450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0658" y="6865747"/>
              <a:ext cx="165105" cy="15240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353863" y="6713351"/>
              <a:ext cx="0" cy="114300"/>
            </a:xfrm>
            <a:custGeom>
              <a:avLst/>
              <a:gdLst/>
              <a:ahLst/>
              <a:cxnLst/>
              <a:rect l="l" t="t" r="r" b="b"/>
              <a:pathLst>
                <a:path h="114300">
                  <a:moveTo>
                    <a:pt x="0" y="0"/>
                  </a:moveTo>
                  <a:lnTo>
                    <a:pt x="0" y="11430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03063" y="6713351"/>
              <a:ext cx="0" cy="114300"/>
            </a:xfrm>
            <a:custGeom>
              <a:avLst/>
              <a:gdLst/>
              <a:ahLst/>
              <a:cxnLst/>
              <a:rect l="l" t="t" r="r" b="b"/>
              <a:pathLst>
                <a:path h="114300">
                  <a:moveTo>
                    <a:pt x="0" y="0"/>
                  </a:moveTo>
                  <a:lnTo>
                    <a:pt x="0" y="11430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52263" y="6713351"/>
              <a:ext cx="0" cy="114300"/>
            </a:xfrm>
            <a:custGeom>
              <a:avLst/>
              <a:gdLst/>
              <a:ahLst/>
              <a:cxnLst/>
              <a:rect l="l" t="t" r="r" b="b"/>
              <a:pathLst>
                <a:path h="114300">
                  <a:moveTo>
                    <a:pt x="0" y="0"/>
                  </a:moveTo>
                  <a:lnTo>
                    <a:pt x="0" y="11430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125263" y="6738751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900" y="0"/>
                  </a:moveTo>
                  <a:lnTo>
                    <a:pt x="0" y="8890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23663" y="7068951"/>
              <a:ext cx="0" cy="114300"/>
            </a:xfrm>
            <a:custGeom>
              <a:avLst/>
              <a:gdLst/>
              <a:ahLst/>
              <a:cxnLst/>
              <a:rect l="l" t="t" r="r" b="b"/>
              <a:pathLst>
                <a:path h="114300">
                  <a:moveTo>
                    <a:pt x="0" y="0"/>
                  </a:moveTo>
                  <a:lnTo>
                    <a:pt x="0" y="11430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074463" y="7068951"/>
              <a:ext cx="0" cy="114300"/>
            </a:xfrm>
            <a:custGeom>
              <a:avLst/>
              <a:gdLst/>
              <a:ahLst/>
              <a:cxnLst/>
              <a:rect l="l" t="t" r="r" b="b"/>
              <a:pathLst>
                <a:path h="114300">
                  <a:moveTo>
                    <a:pt x="0" y="0"/>
                  </a:moveTo>
                  <a:lnTo>
                    <a:pt x="0" y="11430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125263" y="7068951"/>
              <a:ext cx="0" cy="114300"/>
            </a:xfrm>
            <a:custGeom>
              <a:avLst/>
              <a:gdLst/>
              <a:ahLst/>
              <a:cxnLst/>
              <a:rect l="l" t="t" r="r" b="b"/>
              <a:pathLst>
                <a:path h="114300">
                  <a:moveTo>
                    <a:pt x="0" y="0"/>
                  </a:moveTo>
                  <a:lnTo>
                    <a:pt x="0" y="11430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63363" y="7094351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0"/>
                  </a:moveTo>
                  <a:lnTo>
                    <a:pt x="88900" y="8890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785667" y="2009735"/>
            <a:ext cx="2176145" cy="812575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18465">
              <a:lnSpc>
                <a:spcPct val="131900"/>
              </a:lnSpc>
              <a:spcBef>
                <a:spcPts val="85"/>
              </a:spcBef>
            </a:pPr>
            <a:r>
              <a:rPr sz="15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Modular</a:t>
            </a:r>
            <a:r>
              <a:rPr sz="15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1500" spc="-85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Solutions </a:t>
            </a:r>
            <a:r>
              <a:rPr sz="1200" spc="50" dirty="0">
                <a:solidFill>
                  <a:srgbClr val="231F20"/>
                </a:solidFill>
                <a:latin typeface="Arial"/>
                <a:cs typeface="Arial"/>
              </a:rPr>
              <a:t>Modular</a:t>
            </a:r>
            <a:r>
              <a:rPr sz="1200" spc="-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31F20"/>
                </a:solidFill>
                <a:latin typeface="Arial"/>
                <a:cs typeface="Arial"/>
              </a:rPr>
              <a:t>Kitchen Wardrobes</a:t>
            </a:r>
            <a:endParaRPr sz="1200" dirty="0">
              <a:latin typeface="Arial"/>
              <a:cs typeface="Arial"/>
            </a:endParaRPr>
          </a:p>
          <a:p>
            <a:pPr marL="12700" marR="1273810">
              <a:lnSpc>
                <a:spcPct val="138900"/>
              </a:lnSpc>
            </a:pPr>
            <a:r>
              <a:rPr sz="1200" spc="-90" dirty="0">
                <a:solidFill>
                  <a:srgbClr val="231F20"/>
                </a:solidFill>
                <a:latin typeface="Arial"/>
                <a:cs typeface="Arial"/>
              </a:rPr>
              <a:t>TV</a:t>
            </a:r>
            <a:r>
              <a:rPr sz="1200" spc="-20" dirty="0">
                <a:solidFill>
                  <a:srgbClr val="231F20"/>
                </a:solidFill>
                <a:latin typeface="Arial"/>
                <a:cs typeface="Arial"/>
              </a:rPr>
              <a:t> Unit </a:t>
            </a:r>
            <a:r>
              <a:rPr sz="1200" dirty="0">
                <a:solidFill>
                  <a:srgbClr val="231F20"/>
                </a:solidFill>
                <a:latin typeface="Arial"/>
                <a:cs typeface="Arial"/>
              </a:rPr>
              <a:t>Storage</a:t>
            </a:r>
            <a:r>
              <a:rPr sz="1200" spc="5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231F20"/>
                </a:solidFill>
                <a:latin typeface="Arial"/>
                <a:cs typeface="Arial"/>
              </a:rPr>
              <a:t>Unit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10"/>
              </a:spcBef>
            </a:pP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-9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On-</a:t>
            </a:r>
            <a:r>
              <a:rPr sz="1500" spc="-75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Site</a:t>
            </a:r>
            <a:r>
              <a:rPr sz="1500" spc="-8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1500" spc="-1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Services</a:t>
            </a:r>
            <a:endParaRPr sz="1500" dirty="0">
              <a:solidFill>
                <a:schemeClr val="tx1">
                  <a:lumMod val="50000"/>
                  <a:lumOff val="50000"/>
                </a:schemeClr>
              </a:solidFill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200" spc="-20" dirty="0">
                <a:solidFill>
                  <a:srgbClr val="231F20"/>
                </a:solidFill>
                <a:latin typeface="Arial"/>
                <a:cs typeface="Arial"/>
              </a:rPr>
              <a:t>False</a:t>
            </a:r>
            <a:r>
              <a:rPr sz="1200" dirty="0">
                <a:solidFill>
                  <a:srgbClr val="231F20"/>
                </a:solidFill>
                <a:latin typeface="Arial"/>
                <a:cs typeface="Arial"/>
              </a:rPr>
              <a:t> Ceiling</a:t>
            </a:r>
            <a:r>
              <a:rPr sz="1200" spc="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31F20"/>
                </a:solidFill>
                <a:latin typeface="Arial"/>
                <a:cs typeface="Arial"/>
              </a:rPr>
              <a:t>Design</a:t>
            </a:r>
            <a:endParaRPr sz="1200" dirty="0">
              <a:latin typeface="Arial"/>
              <a:cs typeface="Arial"/>
            </a:endParaRPr>
          </a:p>
          <a:p>
            <a:pPr marL="12700" marR="5080">
              <a:lnSpc>
                <a:spcPct val="138900"/>
              </a:lnSpc>
            </a:pPr>
            <a:r>
              <a:rPr sz="1200" dirty="0">
                <a:solidFill>
                  <a:srgbClr val="231F20"/>
                </a:solidFill>
                <a:latin typeface="Arial"/>
                <a:cs typeface="Arial"/>
              </a:rPr>
              <a:t>Electric</a:t>
            </a:r>
            <a:r>
              <a:rPr sz="1200" spc="1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31F20"/>
                </a:solidFill>
                <a:latin typeface="Arial"/>
                <a:cs typeface="Arial"/>
              </a:rPr>
              <a:t>and</a:t>
            </a:r>
            <a:r>
              <a:rPr sz="1200" spc="1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31F20"/>
                </a:solidFill>
                <a:latin typeface="Arial"/>
                <a:cs typeface="Arial"/>
              </a:rPr>
              <a:t>Plumbing</a:t>
            </a:r>
            <a:r>
              <a:rPr sz="1200" spc="1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31F20"/>
                </a:solidFill>
                <a:latin typeface="Arial"/>
                <a:cs typeface="Arial"/>
              </a:rPr>
              <a:t>Services </a:t>
            </a:r>
            <a:r>
              <a:rPr sz="1200" spc="50" dirty="0">
                <a:solidFill>
                  <a:srgbClr val="231F20"/>
                </a:solidFill>
                <a:latin typeface="Arial"/>
                <a:cs typeface="Arial"/>
              </a:rPr>
              <a:t>Demolition</a:t>
            </a:r>
            <a:r>
              <a:rPr sz="1200" spc="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31F20"/>
                </a:solidFill>
                <a:latin typeface="Arial"/>
                <a:cs typeface="Arial"/>
              </a:rPr>
              <a:t>and</a:t>
            </a:r>
            <a:r>
              <a:rPr sz="1200" spc="5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31F20"/>
                </a:solidFill>
                <a:latin typeface="Arial"/>
                <a:cs typeface="Arial"/>
              </a:rPr>
              <a:t>Repairs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1200" dirty="0">
                <a:solidFill>
                  <a:srgbClr val="231F20"/>
                </a:solidFill>
                <a:latin typeface="Arial"/>
                <a:cs typeface="Arial"/>
              </a:rPr>
              <a:t>On-Site</a:t>
            </a:r>
            <a:r>
              <a:rPr sz="1200" spc="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31F20"/>
                </a:solidFill>
                <a:latin typeface="Arial"/>
                <a:cs typeface="Arial"/>
              </a:rPr>
              <a:t>Carpentry</a:t>
            </a:r>
            <a:endParaRPr sz="1200" dirty="0">
              <a:latin typeface="Arial"/>
              <a:cs typeface="Arial"/>
            </a:endParaRPr>
          </a:p>
          <a:p>
            <a:pPr marL="12700" marR="511175">
              <a:lnSpc>
                <a:spcPct val="138900"/>
              </a:lnSpc>
            </a:pPr>
            <a:r>
              <a:rPr sz="1200" spc="10" dirty="0">
                <a:solidFill>
                  <a:srgbClr val="231F20"/>
                </a:solidFill>
                <a:latin typeface="Arial"/>
                <a:cs typeface="Arial"/>
              </a:rPr>
              <a:t>Wall</a:t>
            </a:r>
            <a:r>
              <a:rPr sz="1200" spc="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231F20"/>
                </a:solidFill>
                <a:latin typeface="Arial"/>
                <a:cs typeface="Arial"/>
              </a:rPr>
              <a:t>Design/Paneling</a:t>
            </a:r>
            <a:r>
              <a:rPr sz="1200" spc="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231F20"/>
                </a:solidFill>
                <a:latin typeface="Arial"/>
                <a:cs typeface="Arial"/>
              </a:rPr>
              <a:t>&amp; </a:t>
            </a:r>
            <a:r>
              <a:rPr sz="1200" spc="-10" dirty="0">
                <a:solidFill>
                  <a:srgbClr val="231F20"/>
                </a:solidFill>
                <a:latin typeface="Arial"/>
                <a:cs typeface="Arial"/>
              </a:rPr>
              <a:t>Painting</a:t>
            </a:r>
            <a:endParaRPr sz="1200" dirty="0">
              <a:latin typeface="Arial"/>
              <a:cs typeface="Arial"/>
            </a:endParaRPr>
          </a:p>
          <a:p>
            <a:pPr marL="12700" marR="1048385">
              <a:lnSpc>
                <a:spcPct val="138900"/>
              </a:lnSpc>
            </a:pPr>
            <a:r>
              <a:rPr sz="1200" dirty="0">
                <a:solidFill>
                  <a:srgbClr val="231F20"/>
                </a:solidFill>
                <a:latin typeface="Arial"/>
                <a:cs typeface="Arial"/>
              </a:rPr>
              <a:t>Terrace</a:t>
            </a:r>
            <a:r>
              <a:rPr sz="1200" spc="5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31F20"/>
                </a:solidFill>
                <a:latin typeface="Arial"/>
                <a:cs typeface="Arial"/>
              </a:rPr>
              <a:t>Garden </a:t>
            </a:r>
            <a:r>
              <a:rPr sz="1200" dirty="0">
                <a:solidFill>
                  <a:srgbClr val="231F20"/>
                </a:solidFill>
                <a:latin typeface="Arial"/>
                <a:cs typeface="Arial"/>
              </a:rPr>
              <a:t>Flooring</a:t>
            </a:r>
            <a:r>
              <a:rPr sz="1200" spc="19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231F20"/>
                </a:solidFill>
                <a:latin typeface="Arial"/>
                <a:cs typeface="Arial"/>
              </a:rPr>
              <a:t>Work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endParaRPr sz="1200" dirty="0">
              <a:latin typeface="Arial"/>
              <a:cs typeface="Arial"/>
            </a:endParaRPr>
          </a:p>
          <a:p>
            <a:pPr marL="12700" marR="233045">
              <a:lnSpc>
                <a:spcPct val="134300"/>
              </a:lnSpc>
            </a:pPr>
            <a:r>
              <a:rPr sz="1500" spc="-45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Furniture</a:t>
            </a:r>
            <a:r>
              <a:rPr sz="1500" spc="-9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1500" spc="-65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and</a:t>
            </a:r>
            <a:r>
              <a:rPr sz="1500" spc="-85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1500" spc="-95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Décor </a:t>
            </a:r>
            <a:r>
              <a:rPr sz="1200" dirty="0">
                <a:solidFill>
                  <a:srgbClr val="231F20"/>
                </a:solidFill>
                <a:latin typeface="Arial"/>
                <a:cs typeface="Arial"/>
              </a:rPr>
              <a:t>Soft</a:t>
            </a:r>
            <a:r>
              <a:rPr sz="1200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31F20"/>
                </a:solidFill>
                <a:latin typeface="Arial"/>
                <a:cs typeface="Arial"/>
              </a:rPr>
              <a:t>Furnishing</a:t>
            </a:r>
            <a:r>
              <a:rPr sz="1200" spc="500" dirty="0">
                <a:solidFill>
                  <a:srgbClr val="231F20"/>
                </a:solidFill>
                <a:latin typeface="Arial"/>
                <a:cs typeface="Arial"/>
              </a:rPr>
              <a:t>  </a:t>
            </a:r>
            <a:r>
              <a:rPr sz="1200" dirty="0">
                <a:solidFill>
                  <a:srgbClr val="231F20"/>
                </a:solidFill>
                <a:latin typeface="Arial"/>
                <a:cs typeface="Arial"/>
              </a:rPr>
              <a:t>Customized</a:t>
            </a:r>
            <a:r>
              <a:rPr sz="1200" spc="11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231F20"/>
                </a:solidFill>
                <a:latin typeface="Arial"/>
                <a:cs typeface="Arial"/>
              </a:rPr>
              <a:t>furniture</a:t>
            </a:r>
            <a:r>
              <a:rPr sz="1200" spc="11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40" dirty="0">
                <a:solidFill>
                  <a:srgbClr val="231F20"/>
                </a:solidFill>
                <a:latin typeface="Arial"/>
                <a:cs typeface="Arial"/>
              </a:rPr>
              <a:t>for </a:t>
            </a:r>
            <a:r>
              <a:rPr sz="1200" dirty="0">
                <a:solidFill>
                  <a:srgbClr val="231F20"/>
                </a:solidFill>
                <a:latin typeface="Arial"/>
                <a:cs typeface="Arial"/>
              </a:rPr>
              <a:t>every</a:t>
            </a:r>
            <a:r>
              <a:rPr sz="1200" spc="9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231F20"/>
                </a:solidFill>
                <a:latin typeface="Arial"/>
                <a:cs typeface="Arial"/>
              </a:rPr>
              <a:t>room</a:t>
            </a:r>
            <a:endParaRPr sz="1200" dirty="0">
              <a:latin typeface="Arial"/>
              <a:cs typeface="Arial"/>
            </a:endParaRPr>
          </a:p>
          <a:p>
            <a:pPr marL="12700" marR="506730">
              <a:lnSpc>
                <a:spcPct val="138900"/>
              </a:lnSpc>
            </a:pPr>
            <a:r>
              <a:rPr sz="1200" dirty="0">
                <a:solidFill>
                  <a:srgbClr val="231F20"/>
                </a:solidFill>
                <a:latin typeface="Arial"/>
                <a:cs typeface="Arial"/>
              </a:rPr>
              <a:t>Decorative</a:t>
            </a:r>
            <a:r>
              <a:rPr sz="1200" spc="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31F20"/>
                </a:solidFill>
                <a:latin typeface="Arial"/>
                <a:cs typeface="Arial"/>
              </a:rPr>
              <a:t>Pieces </a:t>
            </a:r>
            <a:r>
              <a:rPr sz="1200" dirty="0">
                <a:solidFill>
                  <a:srgbClr val="231F20"/>
                </a:solidFill>
                <a:latin typeface="Arial"/>
                <a:cs typeface="Arial"/>
              </a:rPr>
              <a:t>Decorative</a:t>
            </a:r>
            <a:r>
              <a:rPr sz="1200" spc="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31F20"/>
                </a:solidFill>
                <a:latin typeface="Arial"/>
                <a:cs typeface="Arial"/>
              </a:rPr>
              <a:t>lighting </a:t>
            </a:r>
            <a:r>
              <a:rPr sz="1200" spc="20" dirty="0">
                <a:solidFill>
                  <a:srgbClr val="231F20"/>
                </a:solidFill>
                <a:latin typeface="Arial"/>
                <a:cs typeface="Arial"/>
              </a:rPr>
              <a:t>Metal/Wooden</a:t>
            </a:r>
            <a:r>
              <a:rPr sz="1200" spc="10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231F20"/>
                </a:solidFill>
                <a:latin typeface="Arial"/>
                <a:cs typeface="Arial"/>
              </a:rPr>
              <a:t>Wall</a:t>
            </a:r>
            <a:r>
              <a:rPr sz="1200" spc="1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231F20"/>
                </a:solidFill>
                <a:latin typeface="Arial"/>
                <a:cs typeface="Arial"/>
              </a:rPr>
              <a:t>Art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200" dirty="0">
              <a:latin typeface="Arial"/>
              <a:cs typeface="Arial"/>
            </a:endParaRPr>
          </a:p>
          <a:p>
            <a:pPr marL="12700" marR="820419" algn="just">
              <a:lnSpc>
                <a:spcPct val="136300"/>
              </a:lnSpc>
              <a:spcBef>
                <a:spcPts val="5"/>
              </a:spcBef>
            </a:pPr>
            <a:r>
              <a:rPr sz="1500" spc="-11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And</a:t>
            </a:r>
            <a:r>
              <a:rPr sz="1500" spc="-5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1500" spc="-12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Lot</a:t>
            </a:r>
            <a:r>
              <a:rPr sz="1500" spc="-5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15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More</a:t>
            </a:r>
            <a:r>
              <a:rPr sz="1500" spc="-20" dirty="0">
                <a:solidFill>
                  <a:srgbClr val="1E325C"/>
                </a:solidFill>
                <a:latin typeface="Arial Black"/>
                <a:cs typeface="Arial Black"/>
              </a:rPr>
              <a:t> </a:t>
            </a:r>
            <a:r>
              <a:rPr sz="1200" dirty="0">
                <a:solidFill>
                  <a:srgbClr val="231F20"/>
                </a:solidFill>
                <a:latin typeface="Arial"/>
                <a:cs typeface="Arial"/>
              </a:rPr>
              <a:t>Personal</a:t>
            </a:r>
            <a:r>
              <a:rPr sz="1200" spc="11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31F20"/>
                </a:solidFill>
                <a:latin typeface="Arial"/>
                <a:cs typeface="Arial"/>
              </a:rPr>
              <a:t>Designer </a:t>
            </a:r>
            <a:r>
              <a:rPr sz="1200" dirty="0">
                <a:solidFill>
                  <a:srgbClr val="231F20"/>
                </a:solidFill>
                <a:latin typeface="Arial"/>
                <a:cs typeface="Arial"/>
              </a:rPr>
              <a:t>Design</a:t>
            </a:r>
            <a:r>
              <a:rPr sz="1200" spc="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231F20"/>
                </a:solidFill>
                <a:latin typeface="Arial"/>
                <a:cs typeface="Arial"/>
              </a:rPr>
              <a:t>&amp;</a:t>
            </a:r>
            <a:r>
              <a:rPr sz="1200" spc="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31F20"/>
                </a:solidFill>
                <a:latin typeface="Arial"/>
                <a:cs typeface="Arial"/>
              </a:rPr>
              <a:t>Concepts </a:t>
            </a:r>
            <a:r>
              <a:rPr sz="1200" dirty="0">
                <a:solidFill>
                  <a:srgbClr val="231F20"/>
                </a:solidFill>
                <a:latin typeface="Arial"/>
                <a:cs typeface="Arial"/>
              </a:rPr>
              <a:t>Art</a:t>
            </a:r>
            <a:r>
              <a:rPr sz="1200" spc="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31F20"/>
                </a:solidFill>
                <a:latin typeface="Arial"/>
                <a:cs typeface="Arial"/>
              </a:rPr>
              <a:t>Panels</a:t>
            </a:r>
            <a:endParaRPr sz="12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560"/>
              </a:spcBef>
            </a:pPr>
            <a:r>
              <a:rPr sz="1200" spc="-35" dirty="0">
                <a:solidFill>
                  <a:srgbClr val="231F20"/>
                </a:solidFill>
                <a:latin typeface="Arial"/>
                <a:cs typeface="Arial"/>
              </a:rPr>
              <a:t>Easy</a:t>
            </a:r>
            <a:r>
              <a:rPr sz="1200" spc="5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31F20"/>
                </a:solidFill>
                <a:latin typeface="Arial"/>
                <a:cs typeface="Arial"/>
              </a:rPr>
              <a:t>Payment</a:t>
            </a:r>
            <a:r>
              <a:rPr sz="1200" spc="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31F20"/>
                </a:solidFill>
                <a:latin typeface="Arial"/>
                <a:cs typeface="Arial"/>
              </a:rPr>
              <a:t>Options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83680" y="175476"/>
            <a:ext cx="7192645" cy="10341610"/>
            <a:chOff x="183680" y="175476"/>
            <a:chExt cx="7192645" cy="10341610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313" y="8999540"/>
              <a:ext cx="228600" cy="1905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9713" y="8999540"/>
              <a:ext cx="304800" cy="3048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004613" y="8885240"/>
              <a:ext cx="177800" cy="406400"/>
            </a:xfrm>
            <a:custGeom>
              <a:avLst/>
              <a:gdLst/>
              <a:ahLst/>
              <a:cxnLst/>
              <a:rect l="l" t="t" r="r" b="b"/>
              <a:pathLst>
                <a:path w="177800" h="406400">
                  <a:moveTo>
                    <a:pt x="0" y="292099"/>
                  </a:moveTo>
                  <a:lnTo>
                    <a:pt x="0" y="342899"/>
                  </a:lnTo>
                  <a:lnTo>
                    <a:pt x="6986" y="373535"/>
                  </a:lnTo>
                  <a:lnTo>
                    <a:pt x="26038" y="393061"/>
                  </a:lnTo>
                  <a:lnTo>
                    <a:pt x="54296" y="403382"/>
                  </a:lnTo>
                  <a:lnTo>
                    <a:pt x="88900" y="406399"/>
                  </a:lnTo>
                  <a:lnTo>
                    <a:pt x="123503" y="403382"/>
                  </a:lnTo>
                  <a:lnTo>
                    <a:pt x="151761" y="393061"/>
                  </a:lnTo>
                  <a:lnTo>
                    <a:pt x="170813" y="373535"/>
                  </a:lnTo>
                  <a:lnTo>
                    <a:pt x="177800" y="342899"/>
                  </a:lnTo>
                  <a:lnTo>
                    <a:pt x="177800" y="0"/>
                  </a:lnTo>
                </a:path>
              </a:pathLst>
            </a:custGeom>
            <a:ln w="25400">
              <a:solidFill>
                <a:srgbClr val="EF3B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55413" y="8821740"/>
              <a:ext cx="254000" cy="762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96380" y="188176"/>
              <a:ext cx="7167245" cy="10316210"/>
            </a:xfrm>
            <a:custGeom>
              <a:avLst/>
              <a:gdLst/>
              <a:ahLst/>
              <a:cxnLst/>
              <a:rect l="l" t="t" r="r" b="b"/>
              <a:pathLst>
                <a:path w="7167245" h="10316210">
                  <a:moveTo>
                    <a:pt x="7167232" y="10315651"/>
                  </a:moveTo>
                  <a:lnTo>
                    <a:pt x="0" y="10315651"/>
                  </a:lnTo>
                  <a:lnTo>
                    <a:pt x="0" y="0"/>
                  </a:lnTo>
                  <a:lnTo>
                    <a:pt x="7167232" y="0"/>
                  </a:lnTo>
                  <a:lnTo>
                    <a:pt x="7167232" y="10315651"/>
                  </a:lnTo>
                  <a:close/>
                </a:path>
              </a:pathLst>
            </a:cu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114" y="1889127"/>
              <a:ext cx="3076575" cy="84105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5240" y="1002263"/>
              <a:ext cx="88061" cy="10527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467" y="1002260"/>
              <a:ext cx="105333" cy="10527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5405" y="1001816"/>
              <a:ext cx="99187" cy="10375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2285" y="1004333"/>
              <a:ext cx="71158" cy="10124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025" y="1001813"/>
              <a:ext cx="97421" cy="10377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2893" y="1002453"/>
              <a:ext cx="81406" cy="1050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44974" y="1006218"/>
              <a:ext cx="82981" cy="10124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41108" y="662253"/>
              <a:ext cx="1034415" cy="271145"/>
            </a:xfrm>
            <a:custGeom>
              <a:avLst/>
              <a:gdLst/>
              <a:ahLst/>
              <a:cxnLst/>
              <a:rect l="l" t="t" r="r" b="b"/>
              <a:pathLst>
                <a:path w="1034415" h="271144">
                  <a:moveTo>
                    <a:pt x="70485" y="37871"/>
                  </a:moveTo>
                  <a:lnTo>
                    <a:pt x="67703" y="24155"/>
                  </a:lnTo>
                  <a:lnTo>
                    <a:pt x="60159" y="12954"/>
                  </a:lnTo>
                  <a:lnTo>
                    <a:pt x="48958" y="5410"/>
                  </a:lnTo>
                  <a:lnTo>
                    <a:pt x="35242" y="2628"/>
                  </a:lnTo>
                  <a:lnTo>
                    <a:pt x="21526" y="5410"/>
                  </a:lnTo>
                  <a:lnTo>
                    <a:pt x="10325" y="12954"/>
                  </a:lnTo>
                  <a:lnTo>
                    <a:pt x="2768" y="24155"/>
                  </a:lnTo>
                  <a:lnTo>
                    <a:pt x="0" y="37871"/>
                  </a:lnTo>
                  <a:lnTo>
                    <a:pt x="0" y="268071"/>
                  </a:lnTo>
                  <a:lnTo>
                    <a:pt x="70485" y="268071"/>
                  </a:lnTo>
                  <a:lnTo>
                    <a:pt x="70485" y="37871"/>
                  </a:lnTo>
                  <a:close/>
                </a:path>
                <a:path w="1034415" h="271144">
                  <a:moveTo>
                    <a:pt x="325755" y="2298"/>
                  </a:moveTo>
                  <a:lnTo>
                    <a:pt x="255104" y="2298"/>
                  </a:lnTo>
                  <a:lnTo>
                    <a:pt x="255104" y="131737"/>
                  </a:lnTo>
                  <a:lnTo>
                    <a:pt x="119100" y="0"/>
                  </a:lnTo>
                  <a:lnTo>
                    <a:pt x="96367" y="0"/>
                  </a:lnTo>
                  <a:lnTo>
                    <a:pt x="96367" y="268236"/>
                  </a:lnTo>
                  <a:lnTo>
                    <a:pt x="166852" y="268236"/>
                  </a:lnTo>
                  <a:lnTo>
                    <a:pt x="166852" y="138480"/>
                  </a:lnTo>
                  <a:lnTo>
                    <a:pt x="303364" y="270713"/>
                  </a:lnTo>
                  <a:lnTo>
                    <a:pt x="325755" y="270713"/>
                  </a:lnTo>
                  <a:lnTo>
                    <a:pt x="325755" y="2298"/>
                  </a:lnTo>
                  <a:close/>
                </a:path>
                <a:path w="1034415" h="271144">
                  <a:moveTo>
                    <a:pt x="533476" y="2463"/>
                  </a:moveTo>
                  <a:lnTo>
                    <a:pt x="335546" y="2463"/>
                  </a:lnTo>
                  <a:lnTo>
                    <a:pt x="335546" y="68503"/>
                  </a:lnTo>
                  <a:lnTo>
                    <a:pt x="399275" y="68503"/>
                  </a:lnTo>
                  <a:lnTo>
                    <a:pt x="399275" y="267893"/>
                  </a:lnTo>
                  <a:lnTo>
                    <a:pt x="469912" y="267893"/>
                  </a:lnTo>
                  <a:lnTo>
                    <a:pt x="469912" y="68503"/>
                  </a:lnTo>
                  <a:lnTo>
                    <a:pt x="533476" y="68503"/>
                  </a:lnTo>
                  <a:lnTo>
                    <a:pt x="533476" y="2463"/>
                  </a:lnTo>
                  <a:close/>
                </a:path>
                <a:path w="1034415" h="271144">
                  <a:moveTo>
                    <a:pt x="715314" y="2133"/>
                  </a:moveTo>
                  <a:lnTo>
                    <a:pt x="543242" y="2133"/>
                  </a:lnTo>
                  <a:lnTo>
                    <a:pt x="543242" y="68173"/>
                  </a:lnTo>
                  <a:lnTo>
                    <a:pt x="543242" y="105003"/>
                  </a:lnTo>
                  <a:lnTo>
                    <a:pt x="543242" y="163423"/>
                  </a:lnTo>
                  <a:lnTo>
                    <a:pt x="543242" y="201523"/>
                  </a:lnTo>
                  <a:lnTo>
                    <a:pt x="543242" y="267563"/>
                  </a:lnTo>
                  <a:lnTo>
                    <a:pt x="715314" y="267563"/>
                  </a:lnTo>
                  <a:lnTo>
                    <a:pt x="715314" y="201523"/>
                  </a:lnTo>
                  <a:lnTo>
                    <a:pt x="612889" y="201523"/>
                  </a:lnTo>
                  <a:lnTo>
                    <a:pt x="612889" y="163423"/>
                  </a:lnTo>
                  <a:lnTo>
                    <a:pt x="697204" y="163423"/>
                  </a:lnTo>
                  <a:lnTo>
                    <a:pt x="697204" y="105003"/>
                  </a:lnTo>
                  <a:lnTo>
                    <a:pt x="612889" y="105003"/>
                  </a:lnTo>
                  <a:lnTo>
                    <a:pt x="612889" y="68173"/>
                  </a:lnTo>
                  <a:lnTo>
                    <a:pt x="715314" y="68173"/>
                  </a:lnTo>
                  <a:lnTo>
                    <a:pt x="715314" y="2133"/>
                  </a:lnTo>
                  <a:close/>
                </a:path>
                <a:path w="1034415" h="271144">
                  <a:moveTo>
                    <a:pt x="958596" y="268071"/>
                  </a:moveTo>
                  <a:lnTo>
                    <a:pt x="887450" y="161531"/>
                  </a:lnTo>
                  <a:lnTo>
                    <a:pt x="901001" y="152806"/>
                  </a:lnTo>
                  <a:lnTo>
                    <a:pt x="905611" y="149847"/>
                  </a:lnTo>
                  <a:lnTo>
                    <a:pt x="920178" y="133197"/>
                  </a:lnTo>
                  <a:lnTo>
                    <a:pt x="926668" y="119380"/>
                  </a:lnTo>
                  <a:lnTo>
                    <a:pt x="929868" y="112560"/>
                  </a:lnTo>
                  <a:lnTo>
                    <a:pt x="933386" y="88912"/>
                  </a:lnTo>
                  <a:lnTo>
                    <a:pt x="928408" y="66027"/>
                  </a:lnTo>
                  <a:lnTo>
                    <a:pt x="926084" y="55359"/>
                  </a:lnTo>
                  <a:lnTo>
                    <a:pt x="905725" y="27927"/>
                  </a:lnTo>
                  <a:lnTo>
                    <a:pt x="874623" y="9423"/>
                  </a:lnTo>
                  <a:lnTo>
                    <a:pt x="862253" y="7302"/>
                  </a:lnTo>
                  <a:lnTo>
                    <a:pt x="862253" y="92710"/>
                  </a:lnTo>
                  <a:lnTo>
                    <a:pt x="859891" y="103784"/>
                  </a:lnTo>
                  <a:lnTo>
                    <a:pt x="853554" y="112217"/>
                  </a:lnTo>
                  <a:lnTo>
                    <a:pt x="844410" y="117576"/>
                  </a:lnTo>
                  <a:lnTo>
                    <a:pt x="833602" y="119380"/>
                  </a:lnTo>
                  <a:lnTo>
                    <a:pt x="804786" y="119214"/>
                  </a:lnTo>
                  <a:lnTo>
                    <a:pt x="804786" y="66027"/>
                  </a:lnTo>
                  <a:lnTo>
                    <a:pt x="833602" y="66027"/>
                  </a:lnTo>
                  <a:lnTo>
                    <a:pt x="844334" y="67881"/>
                  </a:lnTo>
                  <a:lnTo>
                    <a:pt x="853490" y="73190"/>
                  </a:lnTo>
                  <a:lnTo>
                    <a:pt x="859866" y="81597"/>
                  </a:lnTo>
                  <a:lnTo>
                    <a:pt x="862253" y="92710"/>
                  </a:lnTo>
                  <a:lnTo>
                    <a:pt x="862253" y="7302"/>
                  </a:lnTo>
                  <a:lnTo>
                    <a:pt x="835088" y="2628"/>
                  </a:lnTo>
                  <a:lnTo>
                    <a:pt x="734314" y="2628"/>
                  </a:lnTo>
                  <a:lnTo>
                    <a:pt x="734644" y="268071"/>
                  </a:lnTo>
                  <a:lnTo>
                    <a:pt x="805116" y="268071"/>
                  </a:lnTo>
                  <a:lnTo>
                    <a:pt x="805116" y="152806"/>
                  </a:lnTo>
                  <a:lnTo>
                    <a:pt x="876084" y="268071"/>
                  </a:lnTo>
                  <a:lnTo>
                    <a:pt x="958596" y="268071"/>
                  </a:lnTo>
                  <a:close/>
                </a:path>
                <a:path w="1034415" h="271144">
                  <a:moveTo>
                    <a:pt x="1034237" y="2628"/>
                  </a:moveTo>
                  <a:lnTo>
                    <a:pt x="963764" y="2628"/>
                  </a:lnTo>
                  <a:lnTo>
                    <a:pt x="963764" y="268071"/>
                  </a:lnTo>
                  <a:lnTo>
                    <a:pt x="1034237" y="268071"/>
                  </a:lnTo>
                  <a:lnTo>
                    <a:pt x="1034237" y="262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1110" y="578370"/>
              <a:ext cx="70484" cy="7047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37133" y="657808"/>
              <a:ext cx="1605915" cy="574040"/>
            </a:xfrm>
            <a:custGeom>
              <a:avLst/>
              <a:gdLst/>
              <a:ahLst/>
              <a:cxnLst/>
              <a:rect l="l" t="t" r="r" b="b"/>
              <a:pathLst>
                <a:path w="1605914" h="574040">
                  <a:moveTo>
                    <a:pt x="295059" y="569823"/>
                  </a:moveTo>
                  <a:lnTo>
                    <a:pt x="0" y="569823"/>
                  </a:lnTo>
                  <a:lnTo>
                    <a:pt x="0" y="573557"/>
                  </a:lnTo>
                  <a:lnTo>
                    <a:pt x="295059" y="573557"/>
                  </a:lnTo>
                  <a:lnTo>
                    <a:pt x="295059" y="569823"/>
                  </a:lnTo>
                  <a:close/>
                </a:path>
                <a:path w="1605914" h="574040">
                  <a:moveTo>
                    <a:pt x="1344041" y="140131"/>
                  </a:moveTo>
                  <a:lnTo>
                    <a:pt x="1336802" y="94945"/>
                  </a:lnTo>
                  <a:lnTo>
                    <a:pt x="1316494" y="56375"/>
                  </a:lnTo>
                  <a:lnTo>
                    <a:pt x="1285240" y="26365"/>
                  </a:lnTo>
                  <a:lnTo>
                    <a:pt x="1272743" y="20307"/>
                  </a:lnTo>
                  <a:lnTo>
                    <a:pt x="1272743" y="139636"/>
                  </a:lnTo>
                  <a:lnTo>
                    <a:pt x="1267040" y="168160"/>
                  </a:lnTo>
                  <a:lnTo>
                    <a:pt x="1251331" y="191096"/>
                  </a:lnTo>
                  <a:lnTo>
                    <a:pt x="1227721" y="206375"/>
                  </a:lnTo>
                  <a:lnTo>
                    <a:pt x="1198308" y="211924"/>
                  </a:lnTo>
                  <a:lnTo>
                    <a:pt x="1168895" y="206375"/>
                  </a:lnTo>
                  <a:lnTo>
                    <a:pt x="1145286" y="191096"/>
                  </a:lnTo>
                  <a:lnTo>
                    <a:pt x="1129588" y="168160"/>
                  </a:lnTo>
                  <a:lnTo>
                    <a:pt x="1123886" y="139636"/>
                  </a:lnTo>
                  <a:lnTo>
                    <a:pt x="1129588" y="110998"/>
                  </a:lnTo>
                  <a:lnTo>
                    <a:pt x="1145286" y="87947"/>
                  </a:lnTo>
                  <a:lnTo>
                    <a:pt x="1168895" y="72593"/>
                  </a:lnTo>
                  <a:lnTo>
                    <a:pt x="1198308" y="67017"/>
                  </a:lnTo>
                  <a:lnTo>
                    <a:pt x="1227721" y="72593"/>
                  </a:lnTo>
                  <a:lnTo>
                    <a:pt x="1251331" y="87947"/>
                  </a:lnTo>
                  <a:lnTo>
                    <a:pt x="1267040" y="110998"/>
                  </a:lnTo>
                  <a:lnTo>
                    <a:pt x="1272743" y="139636"/>
                  </a:lnTo>
                  <a:lnTo>
                    <a:pt x="1272743" y="20307"/>
                  </a:lnTo>
                  <a:lnTo>
                    <a:pt x="1245146" y="6921"/>
                  </a:lnTo>
                  <a:lnTo>
                    <a:pt x="1198308" y="0"/>
                  </a:lnTo>
                  <a:lnTo>
                    <a:pt x="1151470" y="6921"/>
                  </a:lnTo>
                  <a:lnTo>
                    <a:pt x="1111377" y="26365"/>
                  </a:lnTo>
                  <a:lnTo>
                    <a:pt x="1080122" y="56375"/>
                  </a:lnTo>
                  <a:lnTo>
                    <a:pt x="1059827" y="94945"/>
                  </a:lnTo>
                  <a:lnTo>
                    <a:pt x="1052588" y="140131"/>
                  </a:lnTo>
                  <a:lnTo>
                    <a:pt x="1059802" y="184950"/>
                  </a:lnTo>
                  <a:lnTo>
                    <a:pt x="1080058" y="223253"/>
                  </a:lnTo>
                  <a:lnTo>
                    <a:pt x="1111262" y="253060"/>
                  </a:lnTo>
                  <a:lnTo>
                    <a:pt x="1151318" y="272389"/>
                  </a:lnTo>
                  <a:lnTo>
                    <a:pt x="1198143" y="279273"/>
                  </a:lnTo>
                  <a:lnTo>
                    <a:pt x="1245057" y="272389"/>
                  </a:lnTo>
                  <a:lnTo>
                    <a:pt x="1285201" y="253060"/>
                  </a:lnTo>
                  <a:lnTo>
                    <a:pt x="1316494" y="223253"/>
                  </a:lnTo>
                  <a:lnTo>
                    <a:pt x="1322501" y="211924"/>
                  </a:lnTo>
                  <a:lnTo>
                    <a:pt x="1336802" y="184950"/>
                  </a:lnTo>
                  <a:lnTo>
                    <a:pt x="1344041" y="140131"/>
                  </a:lnTo>
                  <a:close/>
                </a:path>
                <a:path w="1605914" h="574040">
                  <a:moveTo>
                    <a:pt x="1582737" y="272516"/>
                  </a:moveTo>
                  <a:lnTo>
                    <a:pt x="1511592" y="165976"/>
                  </a:lnTo>
                  <a:lnTo>
                    <a:pt x="1525130" y="157251"/>
                  </a:lnTo>
                  <a:lnTo>
                    <a:pt x="1529740" y="154292"/>
                  </a:lnTo>
                  <a:lnTo>
                    <a:pt x="1544307" y="137642"/>
                  </a:lnTo>
                  <a:lnTo>
                    <a:pt x="1550797" y="123825"/>
                  </a:lnTo>
                  <a:lnTo>
                    <a:pt x="1553997" y="117005"/>
                  </a:lnTo>
                  <a:lnTo>
                    <a:pt x="1557528" y="93357"/>
                  </a:lnTo>
                  <a:lnTo>
                    <a:pt x="1552536" y="70472"/>
                  </a:lnTo>
                  <a:lnTo>
                    <a:pt x="1550225" y="59804"/>
                  </a:lnTo>
                  <a:lnTo>
                    <a:pt x="1529867" y="32372"/>
                  </a:lnTo>
                  <a:lnTo>
                    <a:pt x="1498752" y="13868"/>
                  </a:lnTo>
                  <a:lnTo>
                    <a:pt x="1486395" y="11747"/>
                  </a:lnTo>
                  <a:lnTo>
                    <a:pt x="1486395" y="97155"/>
                  </a:lnTo>
                  <a:lnTo>
                    <a:pt x="1484020" y="108229"/>
                  </a:lnTo>
                  <a:lnTo>
                    <a:pt x="1477683" y="116662"/>
                  </a:lnTo>
                  <a:lnTo>
                    <a:pt x="1468539" y="122021"/>
                  </a:lnTo>
                  <a:lnTo>
                    <a:pt x="1457744" y="123825"/>
                  </a:lnTo>
                  <a:lnTo>
                    <a:pt x="1428927" y="123659"/>
                  </a:lnTo>
                  <a:lnTo>
                    <a:pt x="1428927" y="70472"/>
                  </a:lnTo>
                  <a:lnTo>
                    <a:pt x="1457744" y="70472"/>
                  </a:lnTo>
                  <a:lnTo>
                    <a:pt x="1468462" y="72326"/>
                  </a:lnTo>
                  <a:lnTo>
                    <a:pt x="1477619" y="77635"/>
                  </a:lnTo>
                  <a:lnTo>
                    <a:pt x="1483995" y="86042"/>
                  </a:lnTo>
                  <a:lnTo>
                    <a:pt x="1486395" y="97155"/>
                  </a:lnTo>
                  <a:lnTo>
                    <a:pt x="1486395" y="11747"/>
                  </a:lnTo>
                  <a:lnTo>
                    <a:pt x="1459230" y="7073"/>
                  </a:lnTo>
                  <a:lnTo>
                    <a:pt x="1358455" y="7073"/>
                  </a:lnTo>
                  <a:lnTo>
                    <a:pt x="1358785" y="272516"/>
                  </a:lnTo>
                  <a:lnTo>
                    <a:pt x="1429258" y="272516"/>
                  </a:lnTo>
                  <a:lnTo>
                    <a:pt x="1429258" y="157251"/>
                  </a:lnTo>
                  <a:lnTo>
                    <a:pt x="1500225" y="272516"/>
                  </a:lnTo>
                  <a:lnTo>
                    <a:pt x="1582737" y="272516"/>
                  </a:lnTo>
                  <a:close/>
                </a:path>
                <a:path w="1605914" h="574040">
                  <a:moveTo>
                    <a:pt x="1605343" y="569823"/>
                  </a:moveTo>
                  <a:lnTo>
                    <a:pt x="1310284" y="569823"/>
                  </a:lnTo>
                  <a:lnTo>
                    <a:pt x="1310284" y="573557"/>
                  </a:lnTo>
                  <a:lnTo>
                    <a:pt x="1605343" y="573557"/>
                  </a:lnTo>
                  <a:lnTo>
                    <a:pt x="1605343" y="56982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7E338E7-BDBC-288F-2BEE-EEF1B5BFA11B}"/>
              </a:ext>
            </a:extLst>
          </p:cNvPr>
          <p:cNvSpPr txBox="1"/>
          <p:nvPr/>
        </p:nvSpPr>
        <p:spPr>
          <a:xfrm>
            <a:off x="769467" y="1173992"/>
            <a:ext cx="1837921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100" b="1" dirty="0">
                <a:solidFill>
                  <a:srgbClr val="FFFFFF"/>
                </a:solidFill>
                <a:latin typeface="Arial Black"/>
                <a:cs typeface="Arial Black"/>
              </a:rPr>
              <a:t>By</a:t>
            </a:r>
            <a:r>
              <a:rPr lang="en-US" sz="1100" b="1" spc="-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n-US" sz="1100" b="1" spc="-10" dirty="0">
                <a:solidFill>
                  <a:srgbClr val="FFFFFF"/>
                </a:solidFill>
                <a:latin typeface="Arial Black"/>
                <a:cs typeface="Arial Black"/>
              </a:rPr>
              <a:t> Tech Hub Decor</a:t>
            </a:r>
            <a:endParaRPr lang="en-US" sz="1100" b="1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82364" y="7538872"/>
            <a:ext cx="3384550" cy="21564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46685" marR="432434">
              <a:lnSpc>
                <a:spcPct val="110600"/>
              </a:lnSpc>
              <a:spcBef>
                <a:spcPts val="5"/>
              </a:spcBef>
            </a:pP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Wish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 make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a statement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décor?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living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Arial"/>
                <a:cs typeface="Arial"/>
              </a:rPr>
              <a:t>room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place</a:t>
            </a:r>
            <a:r>
              <a:rPr sz="1200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200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sz="1200" spc="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r>
              <a:rPr sz="1200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with.</a:t>
            </a:r>
            <a:r>
              <a:rPr sz="1200" spc="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Minimalist,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contemporary,</a:t>
            </a:r>
            <a:r>
              <a:rPr sz="12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vintage,</a:t>
            </a:r>
            <a:r>
              <a:rPr sz="1200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200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rustic</a:t>
            </a:r>
            <a:r>
              <a:rPr sz="1200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2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easy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make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choice.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simplify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journey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you.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3680" y="175476"/>
            <a:ext cx="7192645" cy="10341610"/>
            <a:chOff x="183680" y="175476"/>
            <a:chExt cx="7192645" cy="10341610"/>
          </a:xfrm>
        </p:grpSpPr>
        <p:sp>
          <p:nvSpPr>
            <p:cNvPr id="4" name="object 4"/>
            <p:cNvSpPr/>
            <p:nvPr/>
          </p:nvSpPr>
          <p:spPr>
            <a:xfrm>
              <a:off x="196380" y="188176"/>
              <a:ext cx="7167245" cy="10316210"/>
            </a:xfrm>
            <a:custGeom>
              <a:avLst/>
              <a:gdLst/>
              <a:ahLst/>
              <a:cxnLst/>
              <a:rect l="l" t="t" r="r" b="b"/>
              <a:pathLst>
                <a:path w="7167245" h="10316210">
                  <a:moveTo>
                    <a:pt x="7167232" y="10315651"/>
                  </a:moveTo>
                  <a:lnTo>
                    <a:pt x="0" y="10315651"/>
                  </a:lnTo>
                  <a:lnTo>
                    <a:pt x="0" y="0"/>
                  </a:lnTo>
                  <a:lnTo>
                    <a:pt x="7167232" y="0"/>
                  </a:lnTo>
                  <a:lnTo>
                    <a:pt x="7167232" y="10315651"/>
                  </a:lnTo>
                  <a:close/>
                </a:path>
              </a:pathLst>
            </a:cu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50" y="7538859"/>
              <a:ext cx="3384207" cy="21561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865" y="996962"/>
              <a:ext cx="6772275" cy="63085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22731" y="996962"/>
              <a:ext cx="2286635" cy="1676400"/>
            </a:xfrm>
            <a:custGeom>
              <a:avLst/>
              <a:gdLst/>
              <a:ahLst/>
              <a:cxnLst/>
              <a:rect l="l" t="t" r="r" b="b"/>
              <a:pathLst>
                <a:path w="2286635" h="1676400">
                  <a:moveTo>
                    <a:pt x="2286406" y="0"/>
                  </a:moveTo>
                  <a:lnTo>
                    <a:pt x="0" y="0"/>
                  </a:lnTo>
                  <a:lnTo>
                    <a:pt x="0" y="1676400"/>
                  </a:lnTo>
                  <a:lnTo>
                    <a:pt x="2286406" y="1676400"/>
                  </a:lnTo>
                  <a:lnTo>
                    <a:pt x="2286406" y="0"/>
                  </a:lnTo>
                  <a:close/>
                </a:path>
              </a:pathLst>
            </a:custGeom>
            <a:solidFill>
              <a:srgbClr val="1E3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2731" y="996962"/>
            <a:ext cx="2286635" cy="1676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33985">
              <a:lnSpc>
                <a:spcPct val="100000"/>
              </a:lnSpc>
            </a:pPr>
            <a:r>
              <a:rPr sz="2000" spc="-10" dirty="0">
                <a:solidFill>
                  <a:srgbClr val="EAB541"/>
                </a:solidFill>
                <a:latin typeface="Arial Black"/>
                <a:cs typeface="Arial Black"/>
              </a:rPr>
              <a:t>LIVING</a:t>
            </a:r>
            <a:endParaRPr sz="2000" dirty="0">
              <a:latin typeface="Arial Black"/>
              <a:cs typeface="Arial Black"/>
            </a:endParaRPr>
          </a:p>
          <a:p>
            <a:pPr marL="133985">
              <a:lnSpc>
                <a:spcPct val="100000"/>
              </a:lnSpc>
              <a:spcBef>
                <a:spcPts val="25"/>
              </a:spcBef>
            </a:pPr>
            <a:r>
              <a:rPr sz="2000" dirty="0">
                <a:solidFill>
                  <a:srgbClr val="EAB541"/>
                </a:solidFill>
                <a:latin typeface="Arial Black"/>
                <a:cs typeface="Arial Black"/>
              </a:rPr>
              <a:t>ROOM</a:t>
            </a:r>
            <a:r>
              <a:rPr sz="2000" spc="270" dirty="0">
                <a:solidFill>
                  <a:srgbClr val="EAB54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EAB541"/>
                </a:solidFill>
                <a:latin typeface="Arial Black"/>
                <a:cs typeface="Arial Black"/>
              </a:rPr>
              <a:t>DÉCOR</a:t>
            </a:r>
            <a:endParaRPr sz="2000" dirty="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57262" y="1857377"/>
            <a:ext cx="967105" cy="0"/>
          </a:xfrm>
          <a:custGeom>
            <a:avLst/>
            <a:gdLst/>
            <a:ahLst/>
            <a:cxnLst/>
            <a:rect l="l" t="t" r="r" b="b"/>
            <a:pathLst>
              <a:path w="967105">
                <a:moveTo>
                  <a:pt x="0" y="0"/>
                </a:moveTo>
                <a:lnTo>
                  <a:pt x="966787" y="0"/>
                </a:lnTo>
              </a:path>
            </a:pathLst>
          </a:custGeom>
          <a:ln w="12700">
            <a:solidFill>
              <a:srgbClr val="EAB5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82364" y="7538872"/>
            <a:ext cx="3384550" cy="21564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60655" marR="344170">
              <a:lnSpc>
                <a:spcPct val="110600"/>
              </a:lnSpc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Never</a:t>
            </a:r>
            <a:r>
              <a:rPr sz="12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ignore</a:t>
            </a:r>
            <a:r>
              <a:rPr sz="12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signiﬁcance</a:t>
            </a:r>
            <a:r>
              <a:rPr sz="12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200" spc="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choosing</a:t>
            </a:r>
            <a:r>
              <a:rPr sz="12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perfect</a:t>
            </a:r>
            <a:r>
              <a:rPr sz="12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bed</a:t>
            </a:r>
            <a:r>
              <a:rPr sz="12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2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bedroom.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relax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busy</a:t>
            </a:r>
            <a:r>
              <a:rPr sz="12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workday.</a:t>
            </a:r>
            <a:r>
              <a:rPr sz="12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Whether</a:t>
            </a:r>
            <a:r>
              <a:rPr sz="1200" spc="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2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love</a:t>
            </a:r>
            <a:r>
              <a:rPr sz="12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bold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patterned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headboards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understated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style,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ensure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melts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stress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away.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3680" y="175476"/>
            <a:ext cx="7192645" cy="10341610"/>
            <a:chOff x="183680" y="175476"/>
            <a:chExt cx="7192645" cy="10341610"/>
          </a:xfrm>
        </p:grpSpPr>
        <p:sp>
          <p:nvSpPr>
            <p:cNvPr id="4" name="object 4"/>
            <p:cNvSpPr/>
            <p:nvPr/>
          </p:nvSpPr>
          <p:spPr>
            <a:xfrm>
              <a:off x="196380" y="188176"/>
              <a:ext cx="7167245" cy="10316210"/>
            </a:xfrm>
            <a:custGeom>
              <a:avLst/>
              <a:gdLst/>
              <a:ahLst/>
              <a:cxnLst/>
              <a:rect l="l" t="t" r="r" b="b"/>
              <a:pathLst>
                <a:path w="7167245" h="10316210">
                  <a:moveTo>
                    <a:pt x="7167232" y="10315651"/>
                  </a:moveTo>
                  <a:lnTo>
                    <a:pt x="0" y="10315651"/>
                  </a:lnTo>
                  <a:lnTo>
                    <a:pt x="0" y="0"/>
                  </a:lnTo>
                  <a:lnTo>
                    <a:pt x="7167232" y="0"/>
                  </a:lnTo>
                  <a:lnTo>
                    <a:pt x="7167232" y="10315651"/>
                  </a:lnTo>
                  <a:close/>
                </a:path>
              </a:pathLst>
            </a:cu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732" y="7538859"/>
              <a:ext cx="3384207" cy="215618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865" y="996962"/>
              <a:ext cx="6772275" cy="6308521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7" name="object 7"/>
            <p:cNvSpPr/>
            <p:nvPr/>
          </p:nvSpPr>
          <p:spPr>
            <a:xfrm>
              <a:off x="822731" y="996962"/>
              <a:ext cx="2286635" cy="1676400"/>
            </a:xfrm>
            <a:custGeom>
              <a:avLst/>
              <a:gdLst/>
              <a:ahLst/>
              <a:cxnLst/>
              <a:rect l="l" t="t" r="r" b="b"/>
              <a:pathLst>
                <a:path w="2286635" h="1676400">
                  <a:moveTo>
                    <a:pt x="2286406" y="0"/>
                  </a:moveTo>
                  <a:lnTo>
                    <a:pt x="0" y="0"/>
                  </a:lnTo>
                  <a:lnTo>
                    <a:pt x="0" y="1676400"/>
                  </a:lnTo>
                  <a:lnTo>
                    <a:pt x="2286406" y="1676400"/>
                  </a:lnTo>
                  <a:lnTo>
                    <a:pt x="2286406" y="0"/>
                  </a:lnTo>
                  <a:close/>
                </a:path>
              </a:pathLst>
            </a:custGeom>
            <a:solidFill>
              <a:srgbClr val="1E325C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2731" y="996962"/>
            <a:ext cx="2286635" cy="1676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35890" marR="680085">
              <a:lnSpc>
                <a:spcPct val="101099"/>
              </a:lnSpc>
            </a:pPr>
            <a:r>
              <a:rPr sz="2000" spc="-10" dirty="0">
                <a:solidFill>
                  <a:srgbClr val="EAB541"/>
                </a:solidFill>
                <a:latin typeface="Arial Black"/>
                <a:cs typeface="Arial Black"/>
              </a:rPr>
              <a:t>BEDROOM DÉCOR</a:t>
            </a:r>
            <a:endParaRPr sz="2000" dirty="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1224" y="1857377"/>
            <a:ext cx="1409700" cy="0"/>
          </a:xfrm>
          <a:custGeom>
            <a:avLst/>
            <a:gdLst/>
            <a:ahLst/>
            <a:cxnLst/>
            <a:rect l="l" t="t" r="r" b="b"/>
            <a:pathLst>
              <a:path w="1409700">
                <a:moveTo>
                  <a:pt x="0" y="0"/>
                </a:moveTo>
                <a:lnTo>
                  <a:pt x="1409700" y="0"/>
                </a:lnTo>
              </a:path>
            </a:pathLst>
          </a:custGeom>
          <a:ln w="12700">
            <a:solidFill>
              <a:srgbClr val="EAB5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82364" y="7538872"/>
            <a:ext cx="3384550" cy="21564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838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60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54305" marR="303530">
              <a:lnSpc>
                <a:spcPct val="110600"/>
              </a:lnSpc>
            </a:pP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12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handpicked</a:t>
            </a:r>
            <a:r>
              <a:rPr sz="12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selection</a:t>
            </a:r>
            <a:r>
              <a:rPr sz="12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wardrobes</a:t>
            </a:r>
            <a:r>
              <a:rPr sz="12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ﬁt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glove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room.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oﬀer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myriad</a:t>
            </a:r>
            <a:r>
              <a:rPr sz="12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wardrobes,</a:t>
            </a:r>
            <a:r>
              <a:rPr sz="12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closet</a:t>
            </a:r>
            <a:r>
              <a:rPr sz="12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options</a:t>
            </a:r>
            <a:r>
              <a:rPr sz="12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made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2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durable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materials</a:t>
            </a:r>
            <a:r>
              <a:rPr sz="12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come 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2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12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guarantee.</a:t>
            </a:r>
            <a:r>
              <a:rPr sz="12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Wardrobe</a:t>
            </a:r>
            <a:r>
              <a:rPr sz="12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mirror</a:t>
            </a:r>
            <a:r>
              <a:rPr sz="12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doors,</a:t>
            </a:r>
            <a:r>
              <a:rPr sz="12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built-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2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cupboard,</a:t>
            </a:r>
            <a:endParaRPr sz="1200" dirty="0">
              <a:latin typeface="Arial"/>
              <a:cs typeface="Arial"/>
            </a:endParaRPr>
          </a:p>
          <a:p>
            <a:pPr marL="154305" marR="442595">
              <a:lnSpc>
                <a:spcPct val="110600"/>
              </a:lnSpc>
            </a:pP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see-through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cupboard,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sleek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vintage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wardrobe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it,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it.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3680" y="175476"/>
            <a:ext cx="7192645" cy="10341610"/>
            <a:chOff x="183680" y="175476"/>
            <a:chExt cx="7192645" cy="10341610"/>
          </a:xfrm>
        </p:grpSpPr>
        <p:sp>
          <p:nvSpPr>
            <p:cNvPr id="4" name="object 4"/>
            <p:cNvSpPr/>
            <p:nvPr/>
          </p:nvSpPr>
          <p:spPr>
            <a:xfrm>
              <a:off x="196380" y="188176"/>
              <a:ext cx="7167245" cy="10316210"/>
            </a:xfrm>
            <a:custGeom>
              <a:avLst/>
              <a:gdLst/>
              <a:ahLst/>
              <a:cxnLst/>
              <a:rect l="l" t="t" r="r" b="b"/>
              <a:pathLst>
                <a:path w="7167245" h="10316210">
                  <a:moveTo>
                    <a:pt x="7167232" y="10315651"/>
                  </a:moveTo>
                  <a:lnTo>
                    <a:pt x="0" y="10315651"/>
                  </a:lnTo>
                  <a:lnTo>
                    <a:pt x="0" y="0"/>
                  </a:lnTo>
                  <a:lnTo>
                    <a:pt x="7167232" y="0"/>
                  </a:lnTo>
                  <a:lnTo>
                    <a:pt x="7167232" y="10315651"/>
                  </a:lnTo>
                  <a:close/>
                </a:path>
              </a:pathLst>
            </a:cu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402" y="7538859"/>
              <a:ext cx="3384219" cy="215618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865" y="996962"/>
              <a:ext cx="6772275" cy="6308521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7" name="object 7"/>
            <p:cNvSpPr/>
            <p:nvPr/>
          </p:nvSpPr>
          <p:spPr>
            <a:xfrm>
              <a:off x="822731" y="996962"/>
              <a:ext cx="2286635" cy="1676400"/>
            </a:xfrm>
            <a:custGeom>
              <a:avLst/>
              <a:gdLst/>
              <a:ahLst/>
              <a:cxnLst/>
              <a:rect l="l" t="t" r="r" b="b"/>
              <a:pathLst>
                <a:path w="2286635" h="1676400">
                  <a:moveTo>
                    <a:pt x="2286406" y="0"/>
                  </a:moveTo>
                  <a:lnTo>
                    <a:pt x="0" y="0"/>
                  </a:lnTo>
                  <a:lnTo>
                    <a:pt x="0" y="1676400"/>
                  </a:lnTo>
                  <a:lnTo>
                    <a:pt x="2286406" y="1676400"/>
                  </a:lnTo>
                  <a:lnTo>
                    <a:pt x="2286406" y="0"/>
                  </a:lnTo>
                  <a:close/>
                </a:path>
              </a:pathLst>
            </a:custGeom>
            <a:solidFill>
              <a:srgbClr val="1E325C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2731" y="996962"/>
            <a:ext cx="2286635" cy="1676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64465" marR="483870">
              <a:lnSpc>
                <a:spcPct val="101099"/>
              </a:lnSpc>
            </a:pPr>
            <a:r>
              <a:rPr sz="2000" spc="-10" dirty="0">
                <a:solidFill>
                  <a:srgbClr val="EAB541"/>
                </a:solidFill>
                <a:latin typeface="Arial Black"/>
                <a:cs typeface="Arial Black"/>
              </a:rPr>
              <a:t>WARDROBE DESIGNS</a:t>
            </a:r>
            <a:endParaRPr sz="2000" dirty="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9476" y="1857377"/>
            <a:ext cx="1576705" cy="0"/>
          </a:xfrm>
          <a:custGeom>
            <a:avLst/>
            <a:gdLst/>
            <a:ahLst/>
            <a:cxnLst/>
            <a:rect l="l" t="t" r="r" b="b"/>
            <a:pathLst>
              <a:path w="1576705">
                <a:moveTo>
                  <a:pt x="0" y="0"/>
                </a:moveTo>
                <a:lnTo>
                  <a:pt x="1576387" y="0"/>
                </a:lnTo>
              </a:path>
            </a:pathLst>
          </a:custGeom>
          <a:ln w="12700">
            <a:solidFill>
              <a:srgbClr val="EAB5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82364" y="7538872"/>
            <a:ext cx="3384550" cy="21564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838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60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54940" marR="495300">
              <a:lnSpc>
                <a:spcPct val="1106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Professional</a:t>
            </a: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chefs,</a:t>
            </a: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novice</a:t>
            </a: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cooks</a:t>
            </a: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ones</a:t>
            </a:r>
            <a:r>
              <a:rPr sz="12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struggling</a:t>
            </a:r>
            <a:r>
              <a:rPr sz="12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prepare</a:t>
            </a:r>
            <a:r>
              <a:rPr sz="12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perfect</a:t>
            </a:r>
            <a:r>
              <a:rPr sz="12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sunny</a:t>
            </a:r>
            <a:r>
              <a:rPr sz="12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side</a:t>
            </a:r>
            <a:r>
              <a:rPr sz="12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up.</a:t>
            </a:r>
            <a:r>
              <a:rPr sz="12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12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kitchen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décor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designs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complement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everyone.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Leave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worries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12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picking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kitchen</a:t>
            </a:r>
            <a:r>
              <a:rPr sz="12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island</a:t>
            </a:r>
            <a:r>
              <a:rPr sz="12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top,</a:t>
            </a:r>
            <a:r>
              <a:rPr sz="12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lacquer</a:t>
            </a:r>
            <a:r>
              <a:rPr sz="12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200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simple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cabinets,</a:t>
            </a: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designer</a:t>
            </a:r>
            <a:r>
              <a:rPr sz="1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hardware,</a:t>
            </a: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pendant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lights,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tiles,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ﬂoors,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dining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table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60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us.</a:t>
            </a:r>
            <a:endParaRPr sz="1200" dirty="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3680" y="175476"/>
            <a:ext cx="7192645" cy="10341610"/>
            <a:chOff x="183680" y="175476"/>
            <a:chExt cx="7192645" cy="10341610"/>
          </a:xfrm>
        </p:grpSpPr>
        <p:sp>
          <p:nvSpPr>
            <p:cNvPr id="4" name="object 4"/>
            <p:cNvSpPr/>
            <p:nvPr/>
          </p:nvSpPr>
          <p:spPr>
            <a:xfrm>
              <a:off x="196380" y="188176"/>
              <a:ext cx="7167245" cy="10316210"/>
            </a:xfrm>
            <a:custGeom>
              <a:avLst/>
              <a:gdLst/>
              <a:ahLst/>
              <a:cxnLst/>
              <a:rect l="l" t="t" r="r" b="b"/>
              <a:pathLst>
                <a:path w="7167245" h="10316210">
                  <a:moveTo>
                    <a:pt x="7167232" y="10315651"/>
                  </a:moveTo>
                  <a:lnTo>
                    <a:pt x="0" y="10315651"/>
                  </a:lnTo>
                  <a:lnTo>
                    <a:pt x="0" y="0"/>
                  </a:lnTo>
                  <a:lnTo>
                    <a:pt x="7167232" y="0"/>
                  </a:lnTo>
                  <a:lnTo>
                    <a:pt x="7167232" y="10315651"/>
                  </a:lnTo>
                  <a:close/>
                </a:path>
              </a:pathLst>
            </a:cu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309" y="7538859"/>
              <a:ext cx="3384219" cy="2087181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865" y="996962"/>
              <a:ext cx="6772275" cy="6308521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7" name="object 7"/>
            <p:cNvSpPr/>
            <p:nvPr/>
          </p:nvSpPr>
          <p:spPr>
            <a:xfrm>
              <a:off x="822731" y="996962"/>
              <a:ext cx="2286635" cy="1676400"/>
            </a:xfrm>
            <a:custGeom>
              <a:avLst/>
              <a:gdLst/>
              <a:ahLst/>
              <a:cxnLst/>
              <a:rect l="l" t="t" r="r" b="b"/>
              <a:pathLst>
                <a:path w="2286635" h="1676400">
                  <a:moveTo>
                    <a:pt x="2286406" y="0"/>
                  </a:moveTo>
                  <a:lnTo>
                    <a:pt x="0" y="0"/>
                  </a:lnTo>
                  <a:lnTo>
                    <a:pt x="0" y="1676400"/>
                  </a:lnTo>
                  <a:lnTo>
                    <a:pt x="2286406" y="1676400"/>
                  </a:lnTo>
                  <a:lnTo>
                    <a:pt x="2286406" y="0"/>
                  </a:lnTo>
                  <a:close/>
                </a:path>
              </a:pathLst>
            </a:custGeom>
            <a:solidFill>
              <a:srgbClr val="1E325C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2731" y="996962"/>
            <a:ext cx="2286635" cy="1676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34620" marR="889635">
              <a:lnSpc>
                <a:spcPct val="101099"/>
              </a:lnSpc>
            </a:pPr>
            <a:r>
              <a:rPr sz="2000" spc="-60" dirty="0">
                <a:solidFill>
                  <a:srgbClr val="EAB541"/>
                </a:solidFill>
                <a:latin typeface="Arial Black"/>
                <a:cs typeface="Arial Black"/>
              </a:rPr>
              <a:t>KITCHEN </a:t>
            </a:r>
            <a:r>
              <a:rPr sz="2000" spc="-10" dirty="0">
                <a:solidFill>
                  <a:srgbClr val="EAB541"/>
                </a:solidFill>
                <a:latin typeface="Arial Black"/>
                <a:cs typeface="Arial Black"/>
              </a:rPr>
              <a:t>DÉCOR</a:t>
            </a:r>
            <a:endParaRPr sz="2000" dirty="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5338" y="1857377"/>
            <a:ext cx="1157605" cy="0"/>
          </a:xfrm>
          <a:custGeom>
            <a:avLst/>
            <a:gdLst/>
            <a:ahLst/>
            <a:cxnLst/>
            <a:rect l="l" t="t" r="r" b="b"/>
            <a:pathLst>
              <a:path w="1157605">
                <a:moveTo>
                  <a:pt x="0" y="0"/>
                </a:moveTo>
                <a:lnTo>
                  <a:pt x="1157287" y="0"/>
                </a:lnTo>
              </a:path>
            </a:pathLst>
          </a:custGeom>
          <a:ln w="12700">
            <a:solidFill>
              <a:srgbClr val="EAB5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82364" y="7538872"/>
            <a:ext cx="3384550" cy="2156460"/>
          </a:xfrm>
          <a:custGeom>
            <a:avLst/>
            <a:gdLst/>
            <a:ahLst/>
            <a:cxnLst/>
            <a:rect l="l" t="t" r="r" b="b"/>
            <a:pathLst>
              <a:path w="3384550" h="2156459">
                <a:moveTo>
                  <a:pt x="3384207" y="0"/>
                </a:moveTo>
                <a:lnTo>
                  <a:pt x="0" y="0"/>
                </a:lnTo>
                <a:lnTo>
                  <a:pt x="0" y="2156180"/>
                </a:lnTo>
                <a:lnTo>
                  <a:pt x="3384207" y="2156180"/>
                </a:lnTo>
                <a:lnTo>
                  <a:pt x="3384207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32559" y="7800228"/>
            <a:ext cx="2881630" cy="164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100"/>
              </a:spcBef>
            </a:pP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12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2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invest</a:t>
            </a:r>
            <a:r>
              <a:rPr sz="12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2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bedroom,</a:t>
            </a:r>
            <a:r>
              <a:rPr sz="12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living 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room,</a:t>
            </a: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hallway</a:t>
            </a: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décor,</a:t>
            </a:r>
            <a:r>
              <a:rPr sz="1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2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bathroom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décor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often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overlooked.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So, 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whether</a:t>
            </a:r>
            <a:r>
              <a:rPr sz="1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bathroom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walk-in</a:t>
            </a:r>
            <a:r>
              <a:rPr sz="1200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shower,</a:t>
            </a:r>
            <a:r>
              <a:rPr sz="1200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luxury</a:t>
            </a:r>
            <a:r>
              <a:rPr sz="1200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sanctuary</a:t>
            </a:r>
            <a:r>
              <a:rPr sz="1200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expensive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décor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strictly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practical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one,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sure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never</a:t>
            </a:r>
            <a:r>
              <a:rPr sz="12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miss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those</a:t>
            </a:r>
            <a:r>
              <a:rPr sz="1200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luxury</a:t>
            </a:r>
            <a:r>
              <a:rPr sz="1200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hotel</a:t>
            </a:r>
            <a:r>
              <a:rPr sz="1200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experiences.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6380" y="188176"/>
            <a:ext cx="7167245" cy="10316210"/>
            <a:chOff x="196380" y="188176"/>
            <a:chExt cx="7167245" cy="10316210"/>
          </a:xfrm>
        </p:grpSpPr>
        <p:sp>
          <p:nvSpPr>
            <p:cNvPr id="5" name="object 5"/>
            <p:cNvSpPr/>
            <p:nvPr/>
          </p:nvSpPr>
          <p:spPr>
            <a:xfrm>
              <a:off x="196380" y="188176"/>
              <a:ext cx="7167245" cy="10316210"/>
            </a:xfrm>
            <a:custGeom>
              <a:avLst/>
              <a:gdLst/>
              <a:ahLst/>
              <a:cxnLst/>
              <a:rect l="l" t="t" r="r" b="b"/>
              <a:pathLst>
                <a:path w="7167245" h="10316210">
                  <a:moveTo>
                    <a:pt x="7167232" y="10315651"/>
                  </a:moveTo>
                  <a:lnTo>
                    <a:pt x="0" y="10315651"/>
                  </a:lnTo>
                  <a:lnTo>
                    <a:pt x="0" y="0"/>
                  </a:lnTo>
                  <a:lnTo>
                    <a:pt x="7167232" y="0"/>
                  </a:lnTo>
                  <a:lnTo>
                    <a:pt x="7167232" y="10315651"/>
                  </a:lnTo>
                  <a:close/>
                </a:path>
              </a:pathLst>
            </a:cu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707" y="7536370"/>
              <a:ext cx="3384207" cy="215618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865" y="996569"/>
              <a:ext cx="6772275" cy="631507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9" name="object 9"/>
            <p:cNvSpPr/>
            <p:nvPr/>
          </p:nvSpPr>
          <p:spPr>
            <a:xfrm>
              <a:off x="822731" y="996962"/>
              <a:ext cx="2286635" cy="1676400"/>
            </a:xfrm>
            <a:custGeom>
              <a:avLst/>
              <a:gdLst/>
              <a:ahLst/>
              <a:cxnLst/>
              <a:rect l="l" t="t" r="r" b="b"/>
              <a:pathLst>
                <a:path w="2286635" h="1676400">
                  <a:moveTo>
                    <a:pt x="2286406" y="0"/>
                  </a:moveTo>
                  <a:lnTo>
                    <a:pt x="0" y="0"/>
                  </a:lnTo>
                  <a:lnTo>
                    <a:pt x="0" y="1676400"/>
                  </a:lnTo>
                  <a:lnTo>
                    <a:pt x="2286406" y="1676400"/>
                  </a:lnTo>
                  <a:lnTo>
                    <a:pt x="2286406" y="0"/>
                  </a:lnTo>
                  <a:close/>
                </a:path>
              </a:pathLst>
            </a:custGeom>
            <a:solidFill>
              <a:srgbClr val="1E325C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22731" y="996962"/>
            <a:ext cx="2286635" cy="1676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35890" marR="472440">
              <a:lnSpc>
                <a:spcPct val="101099"/>
              </a:lnSpc>
            </a:pPr>
            <a:r>
              <a:rPr sz="2000" spc="-10" dirty="0">
                <a:solidFill>
                  <a:srgbClr val="EAB541"/>
                </a:solidFill>
                <a:latin typeface="Arial Black"/>
                <a:cs typeface="Arial Black"/>
              </a:rPr>
              <a:t>BATHROOM DÉCOR</a:t>
            </a:r>
            <a:endParaRPr sz="2000" dirty="0">
              <a:latin typeface="Arial Black"/>
              <a:cs typeface="Arial 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62025" y="1858776"/>
            <a:ext cx="1605280" cy="0"/>
          </a:xfrm>
          <a:custGeom>
            <a:avLst/>
            <a:gdLst/>
            <a:ahLst/>
            <a:cxnLst/>
            <a:rect l="l" t="t" r="r" b="b"/>
            <a:pathLst>
              <a:path w="1605280">
                <a:moveTo>
                  <a:pt x="0" y="0"/>
                </a:moveTo>
                <a:lnTo>
                  <a:pt x="1604962" y="0"/>
                </a:lnTo>
              </a:path>
            </a:pathLst>
          </a:custGeom>
          <a:ln w="12700">
            <a:solidFill>
              <a:srgbClr val="EAB5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1046" y="995819"/>
            <a:ext cx="2338705" cy="4342765"/>
          </a:xfrm>
          <a:custGeom>
            <a:avLst/>
            <a:gdLst/>
            <a:ahLst/>
            <a:cxnLst/>
            <a:rect l="l" t="t" r="r" b="b"/>
            <a:pathLst>
              <a:path w="2338704" h="4342765">
                <a:moveTo>
                  <a:pt x="2338387" y="0"/>
                </a:moveTo>
                <a:lnTo>
                  <a:pt x="0" y="0"/>
                </a:lnTo>
                <a:lnTo>
                  <a:pt x="0" y="4342168"/>
                </a:lnTo>
                <a:lnTo>
                  <a:pt x="2338387" y="4342168"/>
                </a:lnTo>
                <a:lnTo>
                  <a:pt x="2338387" y="0"/>
                </a:lnTo>
                <a:close/>
              </a:path>
            </a:pathLst>
          </a:custGeom>
          <a:solidFill>
            <a:srgbClr val="1E32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21046" y="995819"/>
            <a:ext cx="2338705" cy="43427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5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54940">
              <a:lnSpc>
                <a:spcPct val="100000"/>
              </a:lnSpc>
            </a:pPr>
            <a:r>
              <a:rPr sz="2000" spc="-20" dirty="0">
                <a:solidFill>
                  <a:srgbClr val="EAB541"/>
                </a:solidFill>
                <a:latin typeface="Arial Black"/>
                <a:cs typeface="Arial Black"/>
              </a:rPr>
              <a:t>HOME</a:t>
            </a:r>
            <a:endParaRPr sz="2000" dirty="0">
              <a:latin typeface="Arial Black"/>
              <a:cs typeface="Arial Black"/>
            </a:endParaRPr>
          </a:p>
          <a:p>
            <a:pPr marL="154940">
              <a:lnSpc>
                <a:spcPct val="100000"/>
              </a:lnSpc>
              <a:spcBef>
                <a:spcPts val="25"/>
              </a:spcBef>
            </a:pPr>
            <a:r>
              <a:rPr sz="2000" spc="-10" dirty="0">
                <a:solidFill>
                  <a:srgbClr val="EAB541"/>
                </a:solidFill>
                <a:latin typeface="Arial Black"/>
                <a:cs typeface="Arial Black"/>
              </a:rPr>
              <a:t>STYLING</a:t>
            </a:r>
            <a:endParaRPr sz="2000" dirty="0">
              <a:latin typeface="Arial Black"/>
              <a:cs typeface="Arial Black"/>
            </a:endParaRPr>
          </a:p>
          <a:p>
            <a:pPr marL="154940" marR="446405">
              <a:lnSpc>
                <a:spcPct val="104200"/>
              </a:lnSpc>
              <a:spcBef>
                <a:spcPts val="915"/>
              </a:spcBef>
            </a:pP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simple</a:t>
            </a:r>
            <a:r>
              <a:rPr sz="1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cramped</a:t>
            </a:r>
            <a:r>
              <a:rPr sz="1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space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look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million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dollars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 with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right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r>
              <a:rPr sz="12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styling</a:t>
            </a:r>
            <a:r>
              <a:rPr sz="12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element.</a:t>
            </a:r>
            <a:endParaRPr sz="1200" dirty="0">
              <a:latin typeface="Arial"/>
              <a:cs typeface="Arial"/>
            </a:endParaRPr>
          </a:p>
          <a:p>
            <a:pPr marL="154940" marR="472440">
              <a:lnSpc>
                <a:spcPct val="1042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1200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awe-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inspiring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interiors</a:t>
            </a:r>
            <a:r>
              <a:rPr sz="12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12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taking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care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small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details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12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perfect</a:t>
            </a:r>
            <a:r>
              <a:rPr sz="12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blend</a:t>
            </a:r>
            <a:r>
              <a:rPr sz="12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form,</a:t>
            </a:r>
            <a:r>
              <a:rPr sz="1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pattern,</a:t>
            </a:r>
            <a:r>
              <a:rPr sz="1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texture,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light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stylish</a:t>
            </a:r>
            <a:r>
              <a:rPr sz="12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r>
              <a:rPr sz="12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2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always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dreamed</a:t>
            </a:r>
            <a:r>
              <a:rPr sz="1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of.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1922" y="1737938"/>
            <a:ext cx="5420360" cy="8031480"/>
            <a:chOff x="391922" y="1737938"/>
            <a:chExt cx="5420360" cy="8031480"/>
          </a:xfrm>
        </p:grpSpPr>
        <p:sp>
          <p:nvSpPr>
            <p:cNvPr id="5" name="object 5"/>
            <p:cNvSpPr/>
            <p:nvPr/>
          </p:nvSpPr>
          <p:spPr>
            <a:xfrm>
              <a:off x="4986012" y="1744288"/>
              <a:ext cx="819785" cy="0"/>
            </a:xfrm>
            <a:custGeom>
              <a:avLst/>
              <a:gdLst/>
              <a:ahLst/>
              <a:cxnLst/>
              <a:rect l="l" t="t" r="r" b="b"/>
              <a:pathLst>
                <a:path w="819785">
                  <a:moveTo>
                    <a:pt x="0" y="0"/>
                  </a:moveTo>
                  <a:lnTo>
                    <a:pt x="819619" y="0"/>
                  </a:lnTo>
                </a:path>
              </a:pathLst>
            </a:custGeom>
            <a:ln w="12700">
              <a:solidFill>
                <a:srgbClr val="EAB5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1922" y="5427129"/>
              <a:ext cx="2338705" cy="4342765"/>
            </a:xfrm>
            <a:custGeom>
              <a:avLst/>
              <a:gdLst/>
              <a:ahLst/>
              <a:cxnLst/>
              <a:rect l="l" t="t" r="r" b="b"/>
              <a:pathLst>
                <a:path w="2338705" h="4342765">
                  <a:moveTo>
                    <a:pt x="2338387" y="0"/>
                  </a:moveTo>
                  <a:lnTo>
                    <a:pt x="0" y="0"/>
                  </a:lnTo>
                  <a:lnTo>
                    <a:pt x="0" y="4342168"/>
                  </a:lnTo>
                  <a:lnTo>
                    <a:pt x="2338387" y="4342168"/>
                  </a:lnTo>
                  <a:lnTo>
                    <a:pt x="2338387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6385" y="5773358"/>
            <a:ext cx="2038985" cy="37325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EAB541"/>
                </a:solidFill>
                <a:latin typeface="Arial Black"/>
                <a:cs typeface="Arial Black"/>
              </a:rPr>
              <a:t>WALL</a:t>
            </a:r>
            <a:endParaRPr sz="2000" dirty="0">
              <a:latin typeface="Arial Black"/>
              <a:cs typeface="Arial Black"/>
            </a:endParaRPr>
          </a:p>
          <a:p>
            <a:pPr marL="12700" marR="311150">
              <a:lnSpc>
                <a:spcPct val="101099"/>
              </a:lnSpc>
            </a:pPr>
            <a:r>
              <a:rPr sz="2000" spc="-55" dirty="0">
                <a:solidFill>
                  <a:srgbClr val="EAB541"/>
                </a:solidFill>
                <a:latin typeface="Arial Black"/>
                <a:cs typeface="Arial Black"/>
              </a:rPr>
              <a:t>TREATMENT </a:t>
            </a:r>
            <a:r>
              <a:rPr sz="2000" spc="-10" dirty="0">
                <a:solidFill>
                  <a:srgbClr val="EAB541"/>
                </a:solidFill>
                <a:latin typeface="Arial Black"/>
                <a:cs typeface="Arial Black"/>
              </a:rPr>
              <a:t>DESIGNS</a:t>
            </a:r>
            <a:endParaRPr sz="2000" dirty="0">
              <a:latin typeface="Arial Black"/>
              <a:cs typeface="Arial Black"/>
            </a:endParaRPr>
          </a:p>
          <a:p>
            <a:pPr marL="12700" marR="5080">
              <a:lnSpc>
                <a:spcPct val="104200"/>
              </a:lnSpc>
              <a:spcBef>
                <a:spcPts val="930"/>
              </a:spcBef>
            </a:pP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Wall</a:t>
            </a:r>
            <a:r>
              <a:rPr sz="120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Treatment</a:t>
            </a:r>
            <a:r>
              <a:rPr sz="1200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Designs</a:t>
            </a:r>
            <a:r>
              <a:rPr sz="12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lend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freedom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upgrade</a:t>
            </a:r>
            <a:r>
              <a:rPr sz="1200" spc="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200" spc="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past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preference</a:t>
            </a:r>
            <a:r>
              <a:rPr sz="1200" spc="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12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panache</a:t>
            </a:r>
            <a:r>
              <a:rPr sz="1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r>
              <a:rPr sz="12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décor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another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goes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well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new 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furniture.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Choose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between 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modern,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classic,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simple</a:t>
            </a:r>
            <a:r>
              <a:rPr sz="12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prints</a:t>
            </a:r>
            <a:r>
              <a:rPr sz="12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2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mix</a:t>
            </a:r>
            <a:r>
              <a:rPr sz="12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match</a:t>
            </a:r>
            <a:r>
              <a:rPr sz="12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diﬀerent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patterns.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several</a:t>
            </a:r>
            <a:r>
              <a:rPr sz="1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peel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stick 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options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people</a:t>
            </a:r>
            <a:r>
              <a:rPr sz="12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who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lose</a:t>
            </a:r>
            <a:r>
              <a:rPr sz="12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12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interests</a:t>
            </a: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easily.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8442" y="266880"/>
            <a:ext cx="7499616" cy="10316210"/>
            <a:chOff x="60376" y="188176"/>
            <a:chExt cx="7499616" cy="10316210"/>
          </a:xfrm>
        </p:grpSpPr>
        <p:sp>
          <p:nvSpPr>
            <p:cNvPr id="9" name="object 9"/>
            <p:cNvSpPr/>
            <p:nvPr/>
          </p:nvSpPr>
          <p:spPr>
            <a:xfrm>
              <a:off x="559088" y="5773363"/>
              <a:ext cx="683895" cy="0"/>
            </a:xfrm>
            <a:custGeom>
              <a:avLst/>
              <a:gdLst/>
              <a:ahLst/>
              <a:cxnLst/>
              <a:rect l="l" t="t" r="r" b="b"/>
              <a:pathLst>
                <a:path w="683894">
                  <a:moveTo>
                    <a:pt x="0" y="0"/>
                  </a:moveTo>
                  <a:lnTo>
                    <a:pt x="683602" y="0"/>
                  </a:lnTo>
                </a:path>
              </a:pathLst>
            </a:cu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6380" y="188176"/>
              <a:ext cx="7167245" cy="10316210"/>
            </a:xfrm>
            <a:custGeom>
              <a:avLst/>
              <a:gdLst/>
              <a:ahLst/>
              <a:cxnLst/>
              <a:rect l="l" t="t" r="r" b="b"/>
              <a:pathLst>
                <a:path w="7167245" h="10316210">
                  <a:moveTo>
                    <a:pt x="7167232" y="10315651"/>
                  </a:moveTo>
                  <a:lnTo>
                    <a:pt x="0" y="10315651"/>
                  </a:lnTo>
                  <a:lnTo>
                    <a:pt x="0" y="0"/>
                  </a:lnTo>
                  <a:lnTo>
                    <a:pt x="7167232" y="0"/>
                  </a:lnTo>
                  <a:lnTo>
                    <a:pt x="7167232" y="10315651"/>
                  </a:lnTo>
                  <a:close/>
                </a:path>
              </a:pathLst>
            </a:cu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8252" y="5366264"/>
              <a:ext cx="5991740" cy="4413497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5324" y="5384552"/>
              <a:ext cx="5034668" cy="439520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76" y="5357687"/>
              <a:ext cx="5487169" cy="4225803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14" name="object 14"/>
            <p:cNvSpPr/>
            <p:nvPr/>
          </p:nvSpPr>
          <p:spPr>
            <a:xfrm>
              <a:off x="4226213" y="5378263"/>
              <a:ext cx="0" cy="4410075"/>
            </a:xfrm>
            <a:custGeom>
              <a:avLst/>
              <a:gdLst/>
              <a:ahLst/>
              <a:cxnLst/>
              <a:rect l="l" t="t" r="r" b="b"/>
              <a:pathLst>
                <a:path h="4410075">
                  <a:moveTo>
                    <a:pt x="0" y="0"/>
                  </a:moveTo>
                  <a:lnTo>
                    <a:pt x="0" y="4410075"/>
                  </a:lnTo>
                </a:path>
              </a:pathLst>
            </a:cu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83538" y="5378263"/>
              <a:ext cx="0" cy="4410075"/>
            </a:xfrm>
            <a:custGeom>
              <a:avLst/>
              <a:gdLst/>
              <a:ahLst/>
              <a:cxnLst/>
              <a:rect l="l" t="t" r="r" b="b"/>
              <a:pathLst>
                <a:path h="4410075">
                  <a:moveTo>
                    <a:pt x="0" y="0"/>
                  </a:moveTo>
                  <a:lnTo>
                    <a:pt x="0" y="4410075"/>
                  </a:lnTo>
                </a:path>
              </a:pathLst>
            </a:cu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90194" y="987238"/>
            <a:ext cx="4434205" cy="4410075"/>
            <a:chOff x="390194" y="987238"/>
            <a:chExt cx="4434205" cy="441007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194" y="995819"/>
              <a:ext cx="4433887" cy="43421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616488" y="987238"/>
              <a:ext cx="0" cy="4410075"/>
            </a:xfrm>
            <a:custGeom>
              <a:avLst/>
              <a:gdLst/>
              <a:ahLst/>
              <a:cxnLst/>
              <a:rect l="l" t="t" r="r" b="b"/>
              <a:pathLst>
                <a:path h="4410075">
                  <a:moveTo>
                    <a:pt x="0" y="0"/>
                  </a:moveTo>
                  <a:lnTo>
                    <a:pt x="0" y="4410075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960</Words>
  <Application>Microsoft Office PowerPoint</Application>
  <PresentationFormat>Custom</PresentationFormat>
  <Paragraphs>113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it work?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 Brand Book_Mridul Jain</dc:title>
  <dc:creator>HP</dc:creator>
  <cp:lastModifiedBy>Ahad  Firdhous(TOS-12279)</cp:lastModifiedBy>
  <cp:revision>4</cp:revision>
  <dcterms:created xsi:type="dcterms:W3CDTF">2024-03-15T13:54:48Z</dcterms:created>
  <dcterms:modified xsi:type="dcterms:W3CDTF">2024-03-15T14:23:28Z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2021-08-16T00:00:00Z</vt:filetime>
  </property>
  <property fmtid="{D5CDD505-2E9C-101B-9397-08002B2CF9AE}" pid="3" name="Creator">
    <vt:lpwstr>Adobe Illustrator 25.4 (Windows)</vt:lpwstr>
  </property>
  <property fmtid="{D5CDD505-2E9C-101B-9397-08002B2CF9AE}" pid="4" name="LastSaved">
    <vt:filetime>2024-03-15T00:00:00Z</vt:filetime>
  </property>
  <property fmtid="{D5CDD505-2E9C-101B-9397-08002B2CF9AE}" pid="5" name="Producer">
    <vt:lpwstr>Adobe PDF library 16.00</vt:lpwstr>
  </property>
</Properties>
</file>